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5636" y="5452562"/>
            <a:ext cx="9208395" cy="8764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b="1" dirty="0" smtClean="0">
                <a:solidFill>
                  <a:srgbClr val="0070C0"/>
                </a:solidFill>
              </a:rPr>
              <a:t>Welcome to Loyola</a:t>
            </a:r>
            <a:endParaRPr lang="en-CA" sz="72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8632" y="562738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CA" sz="2800" b="1" i="1" dirty="0" smtClean="0">
                <a:solidFill>
                  <a:schemeClr val="bg1"/>
                </a:solidFill>
              </a:rPr>
              <a:t>DESTINATION SUCCESS</a:t>
            </a:r>
            <a:endParaRPr lang="en-CA" sz="28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71" y="400384"/>
            <a:ext cx="33147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8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Action Research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683" y="1371421"/>
            <a:ext cx="9622965" cy="528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3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Partnerships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Prince Edward Learning Center</a:t>
            </a:r>
          </a:p>
          <a:p>
            <a:r>
              <a:rPr lang="en-CA" sz="2400" dirty="0" smtClean="0"/>
              <a:t>Boys and Girls Club</a:t>
            </a:r>
          </a:p>
          <a:p>
            <a:r>
              <a:rPr lang="en-CA" sz="2400" dirty="0" smtClean="0"/>
              <a:t>Ontario Works</a:t>
            </a:r>
          </a:p>
          <a:p>
            <a:r>
              <a:rPr lang="en-CA" sz="2400" dirty="0" smtClean="0"/>
              <a:t>Hastings and Prince Edward Community</a:t>
            </a:r>
            <a:endParaRPr lang="en-CA" sz="2400" dirty="0" smtClean="0"/>
          </a:p>
          <a:p>
            <a:r>
              <a:rPr lang="en-CA" sz="2400" dirty="0" smtClean="0"/>
              <a:t>Chinese Cultural Communities</a:t>
            </a:r>
          </a:p>
          <a:p>
            <a:r>
              <a:rPr lang="en-CA" sz="2400" dirty="0" smtClean="0"/>
              <a:t>Corrections Canada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6031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Summer Programs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Online Credit Courses</a:t>
            </a:r>
          </a:p>
          <a:p>
            <a:r>
              <a:rPr lang="en-US" sz="2400" dirty="0" smtClean="0"/>
              <a:t>Literacy Camps</a:t>
            </a:r>
          </a:p>
          <a:p>
            <a:r>
              <a:rPr lang="en-US" sz="2400" dirty="0" smtClean="0"/>
              <a:t>Grade 7-8 Literacy and Numeracy Camp</a:t>
            </a:r>
          </a:p>
          <a:p>
            <a:r>
              <a:rPr lang="en-US" sz="2400" dirty="0" smtClean="0"/>
              <a:t>Sevens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27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Credit Recovery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2840"/>
            <a:ext cx="8915400" cy="3777622"/>
          </a:xfrm>
        </p:spPr>
        <p:txBody>
          <a:bodyPr>
            <a:noAutofit/>
          </a:bodyPr>
          <a:lstStyle/>
          <a:p>
            <a:r>
              <a:rPr lang="en-CA" sz="2400" dirty="0" smtClean="0"/>
              <a:t>Student Success Meetings</a:t>
            </a:r>
          </a:p>
          <a:p>
            <a:r>
              <a:rPr lang="en-CA" sz="2400" dirty="0" smtClean="0"/>
              <a:t>Credit Recovery Term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1619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Program Summary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Literacy and Basic Skills</a:t>
            </a:r>
          </a:p>
          <a:p>
            <a:r>
              <a:rPr lang="en-CA" sz="2400" dirty="0" smtClean="0"/>
              <a:t>ESL and LINC</a:t>
            </a:r>
          </a:p>
          <a:p>
            <a:r>
              <a:rPr lang="en-CA" sz="2400" dirty="0" smtClean="0"/>
              <a:t>Credit Program – eLearning Hubs</a:t>
            </a:r>
          </a:p>
          <a:p>
            <a:r>
              <a:rPr lang="en-CA" sz="2400" dirty="0" smtClean="0"/>
              <a:t>Personal Support Worker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59930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Questions?</a:t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www.learningatloyola.ca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912" y="4188071"/>
            <a:ext cx="3314700" cy="2219325"/>
          </a:xfrm>
        </p:spPr>
      </p:pic>
    </p:spTree>
    <p:extLst>
      <p:ext uri="{BB962C8B-B14F-4D97-AF65-F5344CB8AC3E}">
        <p14:creationId xmlns:p14="http://schemas.microsoft.com/office/powerpoint/2010/main" val="15887977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7AF0E1119EE64D8D9EDA79263FE778" ma:contentTypeVersion="1" ma:contentTypeDescription="Create a new document." ma:contentTypeScope="" ma:versionID="db67988f08bb0f9f5440e0209c14e8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018BF2-ED6A-48AF-AED7-DBA262C3ED91}"/>
</file>

<file path=customXml/itemProps2.xml><?xml version="1.0" encoding="utf-8"?>
<ds:datastoreItem xmlns:ds="http://schemas.openxmlformats.org/officeDocument/2006/customXml" ds:itemID="{EFB9CF7E-5031-4E2B-B45D-097CB275CBC9}"/>
</file>

<file path=customXml/itemProps3.xml><?xml version="1.0" encoding="utf-8"?>
<ds:datastoreItem xmlns:ds="http://schemas.openxmlformats.org/officeDocument/2006/customXml" ds:itemID="{7BBD0A1F-FF7D-4DF4-912A-B93E8D72F692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69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Welcome to Loyola</vt:lpstr>
      <vt:lpstr>Action Research</vt:lpstr>
      <vt:lpstr>Partnerships</vt:lpstr>
      <vt:lpstr>Summer Programs</vt:lpstr>
      <vt:lpstr>Credit Recovery</vt:lpstr>
      <vt:lpstr>Program Summary</vt:lpstr>
      <vt:lpstr>Questions?   www.learningatloyola.ca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Loyola</dc:title>
  <dc:creator>Robert Gilmour</dc:creator>
  <cp:lastModifiedBy>Robert Gilmour</cp:lastModifiedBy>
  <cp:revision>21</cp:revision>
  <dcterms:created xsi:type="dcterms:W3CDTF">2016-05-03T18:25:05Z</dcterms:created>
  <dcterms:modified xsi:type="dcterms:W3CDTF">2017-06-19T13:44:29Z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0x010100A77AF0E1119EE64D8D9EDA79263FE778</vt:lpwstr>
  </property>
</Properties>
</file>