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3" r:id="rId1"/>
  </p:sldMasterIdLst>
  <p:sldIdLst>
    <p:sldId id="256" r:id="rId2"/>
    <p:sldId id="257" r:id="rId3"/>
    <p:sldId id="259" r:id="rId4"/>
    <p:sldId id="258" r:id="rId5"/>
    <p:sldId id="264" r:id="rId6"/>
    <p:sldId id="266" r:id="rId7"/>
    <p:sldId id="260" r:id="rId8"/>
    <p:sldId id="267" r:id="rId9"/>
    <p:sldId id="261" r:id="rId10"/>
    <p:sldId id="262" r:id="rId11"/>
    <p:sldId id="263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33505D-A1C1-4A87-96CA-7D9F2CA45946}" v="127" dt="2018-05-09T19:24:16.0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53" d="100"/>
          <a:sy n="53" d="100"/>
        </p:scale>
        <p:origin x="38" y="2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441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27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19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093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20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954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83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488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962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994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288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  <a:p>
            <a:pPr lvl="4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46CE7D5-CF57-46EF-B807-FDD0502418D4}" type="datetimeFigureOut">
              <a:rPr lang="en-US" smtClean="0"/>
              <a:t>5/18/2018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076030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g"/><Relationship Id="rId7" Type="http://schemas.openxmlformats.org/officeDocument/2006/relationships/image" Target="../media/image76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="" xmlns:a16="http://schemas.microsoft.com/office/drawing/2014/main" id="{8F3CF990-ACB8-443A-BB74-D36EC8A00B0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9">
            <a:extLst>
              <a:ext uri="{FF2B5EF4-FFF2-40B4-BE49-F238E27FC236}">
                <a16:creationId xmlns="" xmlns:a16="http://schemas.microsoft.com/office/drawing/2014/main" id="{00B98862-BEE1-44FB-A335-A1B9106B4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7" name="Freeform: Shape 11">
            <a:extLst>
              <a:ext uri="{FF2B5EF4-FFF2-40B4-BE49-F238E27FC236}">
                <a16:creationId xmlns="" xmlns:a16="http://schemas.microsoft.com/office/drawing/2014/main" id="{65F94F98-3A57-49AA-838E-91AAF600B6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Picture 13">
            <a:extLst>
              <a:ext uri="{FF2B5EF4-FFF2-40B4-BE49-F238E27FC236}">
                <a16:creationId xmlns="" xmlns:a16="http://schemas.microsoft.com/office/drawing/2014/main" id="{7185CF21-0594-48C0-9F3E-254D6BCE9D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FBD68200-BC03-4015-860B-CD5C30CD76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959910" y="0"/>
            <a:ext cx="7869544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996">
                <a:srgbClr val="1F2D29">
                  <a:alpha val="4000"/>
                </a:srgbClr>
              </a:gs>
              <a:gs pos="20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A0B5529D-5CAA-4BF2-B5C9-34705E7661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332A6F87-AC28-4AA8-B8A6-AEBC67BD0D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547567" y="2282700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31794" y="1624759"/>
            <a:ext cx="8943756" cy="3608480"/>
          </a:xfrm>
        </p:spPr>
        <p:txBody>
          <a:bodyPr>
            <a:normAutofit fontScale="90000"/>
          </a:bodyPr>
          <a:lstStyle/>
          <a:p>
            <a:pPr algn="l"/>
            <a:r>
              <a:rPr lang="en-US" sz="8000" b="1" dirty="0">
                <a:solidFill>
                  <a:srgbClr val="0070C0"/>
                </a:solidFill>
                <a:cs typeface="Arial"/>
              </a:rPr>
              <a:t>St. </a:t>
            </a:r>
            <a:r>
              <a:rPr lang="en-US" sz="8000" b="1" dirty="0" smtClean="0">
                <a:solidFill>
                  <a:srgbClr val="0070C0"/>
                </a:solidFill>
                <a:cs typeface="Arial"/>
              </a:rPr>
              <a:t>Paul Catholic Secondary School</a:t>
            </a:r>
            <a:r>
              <a:rPr lang="en-US" sz="8000" b="1" dirty="0">
                <a:solidFill>
                  <a:srgbClr val="0070C0"/>
                </a:solidFill>
                <a:cs typeface="Arial"/>
              </a:rPr>
              <a:t/>
            </a:r>
            <a:br>
              <a:rPr lang="en-US" sz="8000" b="1" dirty="0">
                <a:solidFill>
                  <a:srgbClr val="0070C0"/>
                </a:solidFill>
                <a:cs typeface="Arial"/>
              </a:rPr>
            </a:br>
            <a:r>
              <a:rPr lang="en-US" sz="8000" dirty="0">
                <a:solidFill>
                  <a:srgbClr val="0070C0"/>
                </a:solidFill>
                <a:cs typeface="Arial"/>
              </a:rPr>
              <a:t>Student Voice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288A75E-9F2D-43B0-8931-1C73CBF0E25A}"/>
              </a:ext>
            </a:extLst>
          </p:cNvPr>
          <p:cNvSpPr txBox="1"/>
          <p:nvPr/>
        </p:nvSpPr>
        <p:spPr>
          <a:xfrm>
            <a:off x="3175957" y="81001"/>
            <a:ext cx="6024886" cy="101566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dirty="0" smtClean="0">
                <a:cs typeface="Arial"/>
              </a:rPr>
              <a:t>Student Council</a:t>
            </a:r>
            <a:endParaRPr lang="en-US" sz="6000" dirty="0">
              <a:cs typeface="Arial"/>
            </a:endParaRPr>
          </a:p>
        </p:txBody>
      </p:sp>
      <p:pic>
        <p:nvPicPr>
          <p:cNvPr id="3" name="Picture 6" descr="No automatic alt text availab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41" y="283508"/>
            <a:ext cx="3052816" cy="407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may contain: tex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6300" y="311694"/>
            <a:ext cx="2586940" cy="334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may contain: 11 people, people smiling, people standing and indo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744" y="3676432"/>
            <a:ext cx="3978997" cy="265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pbs.twimg.com/media/Dc8I0SfU0AAEdmz.jpg:lar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957" y="1431298"/>
            <a:ext cx="3438758" cy="257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pbs.twimg.com/media/Dc63SaDU0AAcuc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49" y="4353929"/>
            <a:ext cx="2748508" cy="206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pbs.twimg.com/media/DbEOyGsU0AAt35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886" y="1095337"/>
            <a:ext cx="3368430" cy="252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pbs.twimg.com/media/DZVjznhUQAAotDF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799" y="3570509"/>
            <a:ext cx="2133601" cy="284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52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56C9F59-ED13-42F4-997C-8B638C50A9A7}"/>
              </a:ext>
            </a:extLst>
          </p:cNvPr>
          <p:cNvSpPr txBox="1"/>
          <p:nvPr/>
        </p:nvSpPr>
        <p:spPr>
          <a:xfrm>
            <a:off x="3792500" y="233261"/>
            <a:ext cx="4224067" cy="193899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dirty="0">
                <a:cs typeface="Arial"/>
              </a:rPr>
              <a:t>Community Building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67" y="233261"/>
            <a:ext cx="3399033" cy="26271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99" y="2769980"/>
            <a:ext cx="3449715" cy="3478704"/>
          </a:xfrm>
          <a:prstGeom prst="rect">
            <a:avLst/>
          </a:prstGeom>
        </p:spPr>
      </p:pic>
      <p:pic>
        <p:nvPicPr>
          <p:cNvPr id="1042" name="Picture 18" descr="https://pbs.twimg.com/media/DbeyWhkUQAAf-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469" y="2281146"/>
            <a:ext cx="3308694" cy="261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may contain: one or more people, plant, sky, outdoor and nat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777" y="1809986"/>
            <a:ext cx="3329023" cy="4438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may contain: one or more people, plant and foo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603" y="64367"/>
            <a:ext cx="2208274" cy="296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pbs.twimg.com/media/Dcr68nTX4AAl4O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812" y="4052999"/>
            <a:ext cx="1646764" cy="219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o automatic alt text available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00" y="4640034"/>
            <a:ext cx="2215664" cy="1661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1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pbs.twimg.com/media/DcCDOzyV0AECVl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186" y="2297724"/>
            <a:ext cx="4392246" cy="329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56C9F59-ED13-42F4-997C-8B638C50A9A7}"/>
              </a:ext>
            </a:extLst>
          </p:cNvPr>
          <p:cNvSpPr txBox="1"/>
          <p:nvPr/>
        </p:nvSpPr>
        <p:spPr>
          <a:xfrm>
            <a:off x="3792500" y="233261"/>
            <a:ext cx="4224067" cy="193899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dirty="0" smtClean="0">
                <a:cs typeface="Arial"/>
              </a:rPr>
              <a:t>Community</a:t>
            </a:r>
          </a:p>
          <a:p>
            <a:pPr algn="ctr"/>
            <a:r>
              <a:rPr lang="en-US" sz="6000" dirty="0" smtClean="0">
                <a:cs typeface="Arial"/>
              </a:rPr>
              <a:t>Partners</a:t>
            </a:r>
            <a:endParaRPr lang="en-US" sz="6000" dirty="0">
              <a:cs typeface="Arial"/>
            </a:endParaRPr>
          </a:p>
        </p:txBody>
      </p:sp>
      <p:pic>
        <p:nvPicPr>
          <p:cNvPr id="4" name="Picture 12" descr="Image may contain: tex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0523" y="233261"/>
            <a:ext cx="2501348" cy="354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pbs.twimg.com/media/DaiUnXlUQAAsz5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853" y="2682260"/>
            <a:ext cx="2975340" cy="396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pbs.twimg.com/media/DaDBkyfVQAATLQ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47" y="447629"/>
            <a:ext cx="3464254" cy="259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pbs.twimg.com/media/DZZe9I0UQAAnjn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39" y="3233779"/>
            <a:ext cx="2461845" cy="328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06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27E2AAC-44C6-4FE4-BF4D-085B128C6E0F}"/>
              </a:ext>
            </a:extLst>
          </p:cNvPr>
          <p:cNvSpPr txBox="1"/>
          <p:nvPr/>
        </p:nvSpPr>
        <p:spPr>
          <a:xfrm>
            <a:off x="2447241" y="3954181"/>
            <a:ext cx="2743200" cy="193899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b="1" dirty="0">
                <a:cs typeface="Arial"/>
              </a:rPr>
              <a:t>Our Faith</a:t>
            </a:r>
          </a:p>
        </p:txBody>
      </p:sp>
      <p:pic>
        <p:nvPicPr>
          <p:cNvPr id="3" name="Picture 4" descr="https://pbs.twimg.com/media/Dcr8DuDXcAA2BR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15" y="3234869"/>
            <a:ext cx="2272645" cy="303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pbs.twimg.com/media/DTxri7BU0AAzBy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994" y="659311"/>
            <a:ext cx="3845170" cy="288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818764" y="-345084"/>
            <a:ext cx="2454325" cy="353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https://pbs.twimg.com/media/DXyzXREVMAAdba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307" y="1937127"/>
            <a:ext cx="3191775" cy="425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80291" y="3308200"/>
            <a:ext cx="2654897" cy="35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14762" y="-111242"/>
            <a:ext cx="2740484" cy="3653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279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32B990F-27CA-4D76-9585-A2162F1F89C1}"/>
              </a:ext>
            </a:extLst>
          </p:cNvPr>
          <p:cNvSpPr txBox="1"/>
          <p:nvPr/>
        </p:nvSpPr>
        <p:spPr>
          <a:xfrm>
            <a:off x="458016" y="214535"/>
            <a:ext cx="2743200" cy="193899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dirty="0">
                <a:cs typeface="Arial"/>
              </a:rPr>
              <a:t>Social Justice</a:t>
            </a:r>
          </a:p>
        </p:txBody>
      </p:sp>
      <p:pic>
        <p:nvPicPr>
          <p:cNvPr id="4098" name="Picture 2" descr="https://pbs.twimg.com/media/DcwgDRzU0AACB6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279" y="4398275"/>
            <a:ext cx="3279633" cy="245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pbs.twimg.com/media/DaHKZ9YUMAEQ6S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003" y="67406"/>
            <a:ext cx="2466243" cy="328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pbs.twimg.com/media/DalVGJAVwAAKVK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787" y="2391507"/>
            <a:ext cx="3813908" cy="286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pbs.twimg.com/media/DY70qS3X4AE5qS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218" y="2148252"/>
            <a:ext cx="3219938" cy="2414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s://pbs.twimg.com/media/DY0V4AjV4AAxGe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525" y="3101360"/>
            <a:ext cx="1765912" cy="176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47" y="4246792"/>
            <a:ext cx="3699818" cy="2460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741" y="4867272"/>
            <a:ext cx="2766766" cy="1839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 descr="https://pbs.twimg.com/media/DY-LirHVAAE1Y29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991" y="633294"/>
            <a:ext cx="4701770" cy="215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20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6BC5D2D-62A4-4A0C-B180-D02B1D4CBB1D}"/>
              </a:ext>
            </a:extLst>
          </p:cNvPr>
          <p:cNvSpPr txBox="1"/>
          <p:nvPr/>
        </p:nvSpPr>
        <p:spPr>
          <a:xfrm>
            <a:off x="1855791" y="4926047"/>
            <a:ext cx="4269631" cy="193899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dirty="0" smtClean="0">
                <a:cs typeface="Arial"/>
              </a:rPr>
              <a:t>Community Learning</a:t>
            </a:r>
            <a:endParaRPr lang="en-US" sz="6000" dirty="0">
              <a:cs typeface="Arial"/>
            </a:endParaRPr>
          </a:p>
        </p:txBody>
      </p:sp>
      <p:pic>
        <p:nvPicPr>
          <p:cNvPr id="5124" name="Picture 4" descr="https://pbs.twimg.com/media/DcsESq1WsAAodq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247" y="184381"/>
            <a:ext cx="2347546" cy="313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pbs.twimg.com/media/DcRyDyGVwAIk9n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78" y="107335"/>
            <a:ext cx="2473030" cy="329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pbs.twimg.com/media/DcR2tPyX4AAF9j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68" y="351094"/>
            <a:ext cx="2990779" cy="398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pbs.twimg.com/media/DcsGf3oVAAApri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538" y="3017846"/>
            <a:ext cx="2352577" cy="313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pbs.twimg.com/media/DcR6P0hU8AIrpw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701" y="351094"/>
            <a:ext cx="2561379" cy="341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s://pbs.twimg.com/media/DcMyw6_VwAA_xe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422" y="4219743"/>
            <a:ext cx="3346825" cy="251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s://pbs.twimg.com/media/DXtMfRYW4AY75B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58" y="2035482"/>
            <a:ext cx="2210560" cy="294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https://pbs.twimg.com/media/DTtTyjPXkAA9uGt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447" y="2522334"/>
            <a:ext cx="3317150" cy="248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84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6BC5D2D-62A4-4A0C-B180-D02B1D4CBB1D}"/>
              </a:ext>
            </a:extLst>
          </p:cNvPr>
          <p:cNvSpPr txBox="1"/>
          <p:nvPr/>
        </p:nvSpPr>
        <p:spPr>
          <a:xfrm>
            <a:off x="3820831" y="10869"/>
            <a:ext cx="4256363" cy="193899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dirty="0" smtClean="0">
                <a:cs typeface="Arial"/>
              </a:rPr>
              <a:t> Classroom Learning</a:t>
            </a:r>
            <a:endParaRPr lang="en-US" sz="6000" dirty="0">
              <a:cs typeface="Arial"/>
            </a:endParaRPr>
          </a:p>
        </p:txBody>
      </p:sp>
      <p:pic>
        <p:nvPicPr>
          <p:cNvPr id="6148" name="Picture 4" descr="https://pbs.twimg.com/media/DbtgFqQV4AEoNK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1053" y="245331"/>
            <a:ext cx="2611956" cy="348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pbs.twimg.com/media/DbeXdPxVwAAES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674" y="3368004"/>
            <a:ext cx="3324714" cy="249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s://pbs.twimg.com/media/DaGgt-KV4AM8sI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90" y="245332"/>
            <a:ext cx="2981700" cy="397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pbs.twimg.com/media/DaGiI9MV4AMjwG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1986635"/>
            <a:ext cx="2764861" cy="368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pbs.twimg.com/media/DcMkjNoV4AE2Ed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93" y="3610709"/>
            <a:ext cx="3798277" cy="284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s://pbs.twimg.com/media/DZT8m-AV4AAuS5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51" y="1949861"/>
            <a:ext cx="2691363" cy="358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pbs.twimg.com/media/DatLyKKVMAALTP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04696" y="3908794"/>
            <a:ext cx="1872839" cy="249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https://pbs.twimg.com/media/DXNZ8zxX4AEyl-r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432" y="4614771"/>
            <a:ext cx="2685729" cy="201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97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pbs.twimg.com/media/DbzBDUHVMAIGmR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46" y="307177"/>
            <a:ext cx="2981234" cy="397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6BC5D2D-62A4-4A0C-B180-D02B1D4CBB1D}"/>
              </a:ext>
            </a:extLst>
          </p:cNvPr>
          <p:cNvSpPr txBox="1"/>
          <p:nvPr/>
        </p:nvSpPr>
        <p:spPr>
          <a:xfrm>
            <a:off x="2965052" y="125505"/>
            <a:ext cx="6331347" cy="193899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dirty="0" smtClean="0">
                <a:cs typeface="Arial"/>
              </a:rPr>
              <a:t> Having a Voice</a:t>
            </a:r>
          </a:p>
          <a:p>
            <a:pPr algn="ctr"/>
            <a:r>
              <a:rPr lang="en-US" sz="6000" dirty="0" smtClean="0">
                <a:cs typeface="Arial"/>
              </a:rPr>
              <a:t>In Our Learning</a:t>
            </a:r>
            <a:endParaRPr lang="en-US" sz="6000" dirty="0">
              <a:cs typeface="Arial"/>
            </a:endParaRPr>
          </a:p>
        </p:txBody>
      </p:sp>
      <p:pic>
        <p:nvPicPr>
          <p:cNvPr id="8196" name="Picture 4" descr="https://pbs.twimg.com/media/DbzBDVHV4AAZYW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61" y="2880823"/>
            <a:ext cx="2472930" cy="329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pbs.twimg.com/media/Dbetug-VAAAo4y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408" y="1968568"/>
            <a:ext cx="2048260" cy="273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pbs.twimg.com/media/Dbetug_V0AUDHC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7815" y="307176"/>
            <a:ext cx="3048000" cy="406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517" y="3420083"/>
            <a:ext cx="3281991" cy="3222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914" y="2018514"/>
            <a:ext cx="1883197" cy="2510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58751" y="3127794"/>
            <a:ext cx="2981235" cy="3974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863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BE02FDD-D638-40BE-B777-240D521B987D}"/>
              </a:ext>
            </a:extLst>
          </p:cNvPr>
          <p:cNvSpPr txBox="1"/>
          <p:nvPr/>
        </p:nvSpPr>
        <p:spPr>
          <a:xfrm>
            <a:off x="6257788" y="2458991"/>
            <a:ext cx="2743200" cy="101566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dirty="0" smtClean="0">
                <a:cs typeface="Arial"/>
              </a:rPr>
              <a:t>Clubs</a:t>
            </a:r>
            <a:endParaRPr lang="en-US" sz="6000" dirty="0">
              <a:cs typeface="Arial"/>
            </a:endParaRPr>
          </a:p>
        </p:txBody>
      </p:sp>
      <p:pic>
        <p:nvPicPr>
          <p:cNvPr id="9226" name="Picture 10" descr="https://pbs.twimg.com/media/DZ64iJnW4AAhx0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80" y="421448"/>
            <a:ext cx="2482332" cy="330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s://pbs.twimg.com/media/DZs2omoWkAE3hx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133" y="197690"/>
            <a:ext cx="7481712" cy="207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8" descr="https://pbs.twimg.com/media/DYMyN6TW0AEO4N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612" y="1840312"/>
            <a:ext cx="2869995" cy="215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pbs.twimg.com/media/DaT6vGUX4AApt0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688" y="3941298"/>
            <a:ext cx="3890319" cy="219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https://pbs.twimg.com/media/DYH3brYWAAARXuz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843" y="749674"/>
            <a:ext cx="2236163" cy="298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pbs.twimg.com/media/DaHCTriUwAE1DeQ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5" y="3326149"/>
            <a:ext cx="2233567" cy="297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604" y="3443864"/>
            <a:ext cx="4249295" cy="318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938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BE02FDD-D638-40BE-B777-240D521B987D}"/>
              </a:ext>
            </a:extLst>
          </p:cNvPr>
          <p:cNvSpPr txBox="1"/>
          <p:nvPr/>
        </p:nvSpPr>
        <p:spPr>
          <a:xfrm>
            <a:off x="3722078" y="2482606"/>
            <a:ext cx="2743200" cy="101566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dirty="0" smtClean="0">
                <a:cs typeface="Arial"/>
              </a:rPr>
              <a:t>Sports</a:t>
            </a:r>
            <a:endParaRPr lang="en-US" sz="6000" dirty="0">
              <a:cs typeface="Arial"/>
            </a:endParaRPr>
          </a:p>
        </p:txBody>
      </p:sp>
      <p:pic>
        <p:nvPicPr>
          <p:cNvPr id="11268" name="Picture 4" descr="https://pbs.twimg.com/media/DW-vEh3U0AA7F2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693" y="342762"/>
            <a:ext cx="3965351" cy="297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pbs.twimg.com/media/DW-pE19UQAAeC6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72" y="342762"/>
            <a:ext cx="2787803" cy="371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pbs.twimg.com/media/DXNyONCU0AA3MA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662" y="3706987"/>
            <a:ext cx="4255476" cy="258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s://pbs.twimg.com/media/DRk4eD7V4AAhGqh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884" y="3449117"/>
            <a:ext cx="2327867" cy="310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pbs.twimg.com/media/DadrWVjWAAAt9E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822" y="3594260"/>
            <a:ext cx="3856315" cy="216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s://pbs.twimg.com/media/DPFUC38V4AEYwx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383" y="342762"/>
            <a:ext cx="3038894" cy="227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https://pbs.twimg.com/media/DNJjq_7VQAA_Np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447" y="380705"/>
            <a:ext cx="2919046" cy="194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pbs.twimg.com/media/DaiQKQvV4AAExs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86" y="3481533"/>
            <a:ext cx="2110154" cy="281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81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148D197-7B27-487A-B60E-5BC9C4DB2CDE}"/>
              </a:ext>
            </a:extLst>
          </p:cNvPr>
          <p:cNvSpPr txBox="1"/>
          <p:nvPr/>
        </p:nvSpPr>
        <p:spPr>
          <a:xfrm>
            <a:off x="3054414" y="449087"/>
            <a:ext cx="2743200" cy="193899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000" dirty="0">
                <a:cs typeface="Arial"/>
              </a:rPr>
              <a:t>Mental Health</a:t>
            </a:r>
          </a:p>
        </p:txBody>
      </p:sp>
      <p:pic>
        <p:nvPicPr>
          <p:cNvPr id="3074" name="Picture 2" descr="No automatic alt text availab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87" y="275422"/>
            <a:ext cx="2372338" cy="422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bs.twimg.com/media/DbyT_XwU0AIqOZ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047" y="275422"/>
            <a:ext cx="2734407" cy="364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pbs.twimg.com/media/Dblzeg-XcAEBVA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61" y="3821723"/>
            <a:ext cx="3227754" cy="242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pbs.twimg.com/media/DXm7cWGVwAASCSx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484" y="2535705"/>
            <a:ext cx="3934260" cy="295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pbs.twimg.com/media/DXm7cXMUMAAsLrU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797" y="545053"/>
            <a:ext cx="1695212" cy="226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pbs.twimg.com/media/DXm7cWGVQAAzJeX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570" y="4184751"/>
            <a:ext cx="1800044" cy="240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pbs.twimg.com/media/DXnHYqfUQAA88uG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329" y="3531381"/>
            <a:ext cx="2251125" cy="300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s://pbs.twimg.com/media/DU4thzhWsAAwyCp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137" y="2805337"/>
            <a:ext cx="2209745" cy="3928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00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2D251F"/>
      </a:dk2>
      <a:lt2>
        <a:srgbClr val="FAE9C5"/>
      </a:lt2>
      <a:accent1>
        <a:srgbClr val="ED3846"/>
      </a:accent1>
      <a:accent2>
        <a:srgbClr val="F87184"/>
      </a:accent2>
      <a:accent3>
        <a:srgbClr val="EC9DA9"/>
      </a:accent3>
      <a:accent4>
        <a:srgbClr val="ECC190"/>
      </a:accent4>
      <a:accent5>
        <a:srgbClr val="FFB268"/>
      </a:accent5>
      <a:accent6>
        <a:srgbClr val="F98657"/>
      </a:accent6>
      <a:hlink>
        <a:srgbClr val="B97669"/>
      </a:hlink>
      <a:folHlink>
        <a:srgbClr val="9E94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BCCF8060-3FCB-4641-B728-8A589529B13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7AF0E1119EE64D8D9EDA79263FE778" ma:contentTypeVersion="1" ma:contentTypeDescription="Create a new document." ma:contentTypeScope="" ma:versionID="db67988f08bb0f9f5440e0209c14e8ff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55d3c2ff1dfae606d6f8168c3878679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7527E332-0712-46AF-8AC0-BCD36F36E85E}"/>
</file>

<file path=customXml/itemProps2.xml><?xml version="1.0" encoding="utf-8"?>
<ds:datastoreItem xmlns:ds="http://schemas.openxmlformats.org/officeDocument/2006/customXml" ds:itemID="{212D81EB-19C3-42C6-8039-EA7DB81621E5}"/>
</file>

<file path=customXml/itemProps3.xml><?xml version="1.0" encoding="utf-8"?>
<ds:datastoreItem xmlns:ds="http://schemas.openxmlformats.org/officeDocument/2006/customXml" ds:itemID="{C4BF71C7-96D4-499C-B5A6-3BD67F93D19E}"/>
</file>

<file path=docProps/app.xml><?xml version="1.0" encoding="utf-8"?>
<Properties xmlns="http://schemas.openxmlformats.org/officeDocument/2006/extended-properties" xmlns:vt="http://schemas.openxmlformats.org/officeDocument/2006/docPropsVTypes">
  <Template>Madison</Template>
  <TotalTime>1929</TotalTime>
  <Words>32</Words>
  <Application>Microsoft Office PowerPoint</Application>
  <PresentationFormat>Widescreen</PresentationFormat>
  <Paragraphs>14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MS Shell Dlg 2</vt:lpstr>
      <vt:lpstr>Wingdings</vt:lpstr>
      <vt:lpstr>Wingdings 3</vt:lpstr>
      <vt:lpstr>Madison</vt:lpstr>
      <vt:lpstr>St. Paul Catholic Secondary School Student Voice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ALY MORRIS</dc:creator>
  <cp:lastModifiedBy>Mary Shaw</cp:lastModifiedBy>
  <cp:revision>49</cp:revision>
  <dcterms:created xsi:type="dcterms:W3CDTF">2013-07-15T20:26:40Z</dcterms:created>
  <dcterms:modified xsi:type="dcterms:W3CDTF">2018-05-18T15:59:31Z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0x010100A77AF0E1119EE64D8D9EDA79263FE778</vt:lpwstr>
  </property>
</Properties>
</file>