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15"/>
  </p:notesMasterIdLst>
  <p:sldIdLst>
    <p:sldId id="256" r:id="rId2"/>
    <p:sldId id="272" r:id="rId3"/>
    <p:sldId id="259" r:id="rId4"/>
    <p:sldId id="260" r:id="rId5"/>
    <p:sldId id="269" r:id="rId6"/>
    <p:sldId id="270" r:id="rId7"/>
    <p:sldId id="261" r:id="rId8"/>
    <p:sldId id="262" r:id="rId9"/>
    <p:sldId id="263" r:id="rId10"/>
    <p:sldId id="268" r:id="rId11"/>
    <p:sldId id="266" r:id="rId12"/>
    <p:sldId id="267"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E2A"/>
    <a:srgbClr val="27E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80549" autoAdjust="0"/>
  </p:normalViewPr>
  <p:slideViewPr>
    <p:cSldViewPr snapToGrid="0">
      <p:cViewPr varScale="1">
        <p:scale>
          <a:sx n="107" d="100"/>
          <a:sy n="107" d="100"/>
        </p:scale>
        <p:origin x="1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91DBD452-6315-425A-9A9E-1CDE00D6D69E}"/>
    <pc:docChg chg="modSld">
      <pc:chgData name="Guest User" userId="" providerId="Windows Live" clId="Web-{91DBD452-6315-425A-9A9E-1CDE00D6D69E}" dt="2018-04-15T20:41:48.347" v="181"/>
      <pc:docMkLst>
        <pc:docMk/>
      </pc:docMkLst>
      <pc:sldChg chg="addSp modSp">
        <pc:chgData name="Guest User" userId="" providerId="Windows Live" clId="Web-{91DBD452-6315-425A-9A9E-1CDE00D6D69E}" dt="2018-04-15T20:41:06.065" v="116"/>
        <pc:sldMkLst>
          <pc:docMk/>
          <pc:sldMk cId="1089033858" sldId="261"/>
        </pc:sldMkLst>
        <pc:picChg chg="add mod">
          <ac:chgData name="Guest User" userId="" providerId="Windows Live" clId="Web-{91DBD452-6315-425A-9A9E-1CDE00D6D69E}" dt="2018-04-15T20:40:20.315" v="101"/>
          <ac:picMkLst>
            <pc:docMk/>
            <pc:sldMk cId="1089033858" sldId="261"/>
            <ac:picMk id="3" creationId="{60C0517A-31AA-4B2A-8280-A38ECE9A2D4F}"/>
          </ac:picMkLst>
        </pc:picChg>
        <pc:picChg chg="mod">
          <ac:chgData name="Guest User" userId="" providerId="Windows Live" clId="Web-{91DBD452-6315-425A-9A9E-1CDE00D6D69E}" dt="2018-04-15T20:40:58.690" v="112"/>
          <ac:picMkLst>
            <pc:docMk/>
            <pc:sldMk cId="1089033858" sldId="261"/>
            <ac:picMk id="4" creationId="{00000000-0000-0000-0000-000000000000}"/>
          </ac:picMkLst>
        </pc:picChg>
        <pc:picChg chg="mod">
          <ac:chgData name="Guest User" userId="" providerId="Windows Live" clId="Web-{91DBD452-6315-425A-9A9E-1CDE00D6D69E}" dt="2018-04-15T20:41:03.815" v="115"/>
          <ac:picMkLst>
            <pc:docMk/>
            <pc:sldMk cId="1089033858" sldId="261"/>
            <ac:picMk id="7" creationId="{00000000-0000-0000-0000-000000000000}"/>
          </ac:picMkLst>
        </pc:picChg>
        <pc:picChg chg="mod modCrop">
          <ac:chgData name="Guest User" userId="" providerId="Windows Live" clId="Web-{91DBD452-6315-425A-9A9E-1CDE00D6D69E}" dt="2018-04-15T20:41:06.065" v="116"/>
          <ac:picMkLst>
            <pc:docMk/>
            <pc:sldMk cId="1089033858" sldId="261"/>
            <ac:picMk id="8" creationId="{00000000-0000-0000-0000-000000000000}"/>
          </ac:picMkLst>
        </pc:picChg>
        <pc:picChg chg="mod">
          <ac:chgData name="Guest User" userId="" providerId="Windows Live" clId="Web-{91DBD452-6315-425A-9A9E-1CDE00D6D69E}" dt="2018-04-15T20:40:49.831" v="110"/>
          <ac:picMkLst>
            <pc:docMk/>
            <pc:sldMk cId="1089033858" sldId="261"/>
            <ac:picMk id="9" creationId="{00000000-0000-0000-0000-000000000000}"/>
          </ac:picMkLst>
        </pc:picChg>
      </pc:sldChg>
      <pc:sldChg chg="addSp delSp modSp">
        <pc:chgData name="Guest User" userId="" providerId="Windows Live" clId="Web-{91DBD452-6315-425A-9A9E-1CDE00D6D69E}" dt="2018-04-15T20:40:09.471" v="98"/>
        <pc:sldMkLst>
          <pc:docMk/>
          <pc:sldMk cId="561185624" sldId="262"/>
        </pc:sldMkLst>
        <pc:spChg chg="del mod">
          <ac:chgData name="Guest User" userId="" providerId="Windows Live" clId="Web-{91DBD452-6315-425A-9A9E-1CDE00D6D69E}" dt="2018-04-15T20:38:56.189" v="74"/>
          <ac:spMkLst>
            <pc:docMk/>
            <pc:sldMk cId="561185624" sldId="262"/>
            <ac:spMk id="2" creationId="{00000000-0000-0000-0000-000000000000}"/>
          </ac:spMkLst>
        </pc:spChg>
        <pc:picChg chg="mod">
          <ac:chgData name="Guest User" userId="" providerId="Windows Live" clId="Web-{91DBD452-6315-425A-9A9E-1CDE00D6D69E}" dt="2018-04-15T20:40:06.502" v="97"/>
          <ac:picMkLst>
            <pc:docMk/>
            <pc:sldMk cId="561185624" sldId="262"/>
            <ac:picMk id="3" creationId="{00000000-0000-0000-0000-000000000000}"/>
          </ac:picMkLst>
        </pc:picChg>
        <pc:picChg chg="add del mod">
          <ac:chgData name="Guest User" userId="" providerId="Windows Live" clId="Web-{91DBD452-6315-425A-9A9E-1CDE00D6D69E}" dt="2018-04-15T20:39:44.814" v="89"/>
          <ac:picMkLst>
            <pc:docMk/>
            <pc:sldMk cId="561185624" sldId="262"/>
            <ac:picMk id="4" creationId="{41334410-60D7-43D3-A26C-D5CB5DD95476}"/>
          </ac:picMkLst>
        </pc:picChg>
        <pc:picChg chg="mod">
          <ac:chgData name="Guest User" userId="" providerId="Windows Live" clId="Web-{91DBD452-6315-425A-9A9E-1CDE00D6D69E}" dt="2018-04-15T20:40:09.471" v="98"/>
          <ac:picMkLst>
            <pc:docMk/>
            <pc:sldMk cId="561185624" sldId="262"/>
            <ac:picMk id="5" creationId="{00000000-0000-0000-0000-000000000000}"/>
          </ac:picMkLst>
        </pc:picChg>
        <pc:picChg chg="add del mod">
          <ac:chgData name="Guest User" userId="" providerId="Windows Live" clId="Web-{91DBD452-6315-425A-9A9E-1CDE00D6D69E}" dt="2018-04-15T20:39:35.924" v="85"/>
          <ac:picMkLst>
            <pc:docMk/>
            <pc:sldMk cId="561185624" sldId="262"/>
            <ac:picMk id="7" creationId="{ACA469BC-E0F5-4435-9098-13BF799F5A6D}"/>
          </ac:picMkLst>
        </pc:picChg>
        <pc:picChg chg="add mod">
          <ac:chgData name="Guest User" userId="" providerId="Windows Live" clId="Web-{91DBD452-6315-425A-9A9E-1CDE00D6D69E}" dt="2018-04-15T20:40:02.237" v="95"/>
          <ac:picMkLst>
            <pc:docMk/>
            <pc:sldMk cId="561185624" sldId="262"/>
            <ac:picMk id="9" creationId="{18351E5F-A142-4CAB-ACB7-F0572F9CEC70}"/>
          </ac:picMkLst>
        </pc:picChg>
        <pc:picChg chg="add mod">
          <ac:chgData name="Guest User" userId="" providerId="Windows Live" clId="Web-{91DBD452-6315-425A-9A9E-1CDE00D6D69E}" dt="2018-04-15T20:40:04.565" v="96"/>
          <ac:picMkLst>
            <pc:docMk/>
            <pc:sldMk cId="561185624" sldId="262"/>
            <ac:picMk id="11" creationId="{C27D69B6-F87B-4701-A8F7-3B7333397CEF}"/>
          </ac:picMkLst>
        </pc:picChg>
      </pc:sldChg>
      <pc:sldChg chg="modSp">
        <pc:chgData name="Guest User" userId="" providerId="Windows Live" clId="Web-{91DBD452-6315-425A-9A9E-1CDE00D6D69E}" dt="2018-04-15T20:41:48.347" v="181"/>
        <pc:sldMkLst>
          <pc:docMk/>
          <pc:sldMk cId="48365941" sldId="263"/>
        </pc:sldMkLst>
        <pc:spChg chg="mod">
          <ac:chgData name="Guest User" userId="" providerId="Windows Live" clId="Web-{91DBD452-6315-425A-9A9E-1CDE00D6D69E}" dt="2018-04-15T20:41:48.347" v="181"/>
          <ac:spMkLst>
            <pc:docMk/>
            <pc:sldMk cId="48365941" sldId="263"/>
            <ac:spMk id="2" creationId="{00000000-0000-0000-0000-000000000000}"/>
          </ac:spMkLst>
        </pc:spChg>
      </pc:sldChg>
      <pc:sldChg chg="addSp delSp modSp">
        <pc:chgData name="Guest User" userId="" providerId="Windows Live" clId="Web-{91DBD452-6315-425A-9A9E-1CDE00D6D69E}" dt="2018-04-15T20:31:41.651" v="61"/>
        <pc:sldMkLst>
          <pc:docMk/>
          <pc:sldMk cId="3441317996" sldId="269"/>
        </pc:sldMkLst>
        <pc:spChg chg="mod">
          <ac:chgData name="Guest User" userId="" providerId="Windows Live" clId="Web-{91DBD452-6315-425A-9A9E-1CDE00D6D69E}" dt="2018-04-15T20:26:36.162" v="8"/>
          <ac:spMkLst>
            <pc:docMk/>
            <pc:sldMk cId="3441317996" sldId="269"/>
            <ac:spMk id="4" creationId="{D6FAA52F-F19C-4D17-82FA-A5518D9EF6CB}"/>
          </ac:spMkLst>
        </pc:spChg>
        <pc:picChg chg="add mod">
          <ac:chgData name="Guest User" userId="" providerId="Windows Live" clId="Web-{91DBD452-6315-425A-9A9E-1CDE00D6D69E}" dt="2018-04-15T20:27:06.210" v="19"/>
          <ac:picMkLst>
            <pc:docMk/>
            <pc:sldMk cId="3441317996" sldId="269"/>
            <ac:picMk id="2" creationId="{B6F5B8BA-BA9B-4170-A33B-06004AA14725}"/>
          </ac:picMkLst>
        </pc:picChg>
        <pc:picChg chg="del mod">
          <ac:chgData name="Guest User" userId="" providerId="Windows Live" clId="Web-{91DBD452-6315-425A-9A9E-1CDE00D6D69E}" dt="2018-04-15T20:26:06.584" v="4"/>
          <ac:picMkLst>
            <pc:docMk/>
            <pc:sldMk cId="3441317996" sldId="269"/>
            <ac:picMk id="5" creationId="{B9764D8A-59FA-4F34-9BA9-DD1B540472E8}"/>
          </ac:picMkLst>
        </pc:picChg>
        <pc:picChg chg="add mod">
          <ac:chgData name="Guest User" userId="" providerId="Windows Live" clId="Web-{91DBD452-6315-425A-9A9E-1CDE00D6D69E}" dt="2018-04-15T20:31:41.651" v="61"/>
          <ac:picMkLst>
            <pc:docMk/>
            <pc:sldMk cId="3441317996" sldId="269"/>
            <ac:picMk id="6" creationId="{8899FB06-1E71-4A39-B17C-4AC849B52D22}"/>
          </ac:picMkLst>
        </pc:picChg>
        <pc:picChg chg="mod">
          <ac:chgData name="Guest User" userId="" providerId="Windows Live" clId="Web-{91DBD452-6315-425A-9A9E-1CDE00D6D69E}" dt="2018-04-15T20:31:39.557" v="60"/>
          <ac:picMkLst>
            <pc:docMk/>
            <pc:sldMk cId="3441317996" sldId="269"/>
            <ac:picMk id="7" creationId="{F2944D05-FD7D-46AF-B84D-2D6F189687AC}"/>
          </ac:picMkLst>
        </pc:picChg>
        <pc:picChg chg="del mod">
          <ac:chgData name="Guest User" userId="" providerId="Windows Live" clId="Web-{91DBD452-6315-425A-9A9E-1CDE00D6D69E}" dt="2018-04-15T20:31:22.979" v="52"/>
          <ac:picMkLst>
            <pc:docMk/>
            <pc:sldMk cId="3441317996" sldId="269"/>
            <ac:picMk id="11" creationId="{3A608776-4139-422A-B8BE-44741690DF88}"/>
          </ac:picMkLst>
        </pc:picChg>
      </pc:sldChg>
      <pc:sldChg chg="addSp delSp modSp">
        <pc:chgData name="Guest User" userId="" providerId="Windows Live" clId="Web-{91DBD452-6315-425A-9A9E-1CDE00D6D69E}" dt="2018-04-15T20:32:23.604" v="70"/>
        <pc:sldMkLst>
          <pc:docMk/>
          <pc:sldMk cId="1798274059" sldId="270"/>
        </pc:sldMkLst>
        <pc:picChg chg="add mod">
          <ac:chgData name="Guest User" userId="" providerId="Windows Live" clId="Web-{91DBD452-6315-425A-9A9E-1CDE00D6D69E}" dt="2018-04-15T20:29:27.243" v="41"/>
          <ac:picMkLst>
            <pc:docMk/>
            <pc:sldMk cId="1798274059" sldId="270"/>
            <ac:picMk id="2" creationId="{AD1EB83C-E05C-473C-9B7E-5CF53ECEB447}"/>
          </ac:picMkLst>
        </pc:picChg>
        <pc:picChg chg="add mod modCrop">
          <ac:chgData name="Guest User" userId="" providerId="Windows Live" clId="Web-{91DBD452-6315-425A-9A9E-1CDE00D6D69E}" dt="2018-04-15T20:32:18.605" v="68"/>
          <ac:picMkLst>
            <pc:docMk/>
            <pc:sldMk cId="1798274059" sldId="270"/>
            <ac:picMk id="3" creationId="{D0E4B318-E6EC-4A29-BC8C-A8D337A7EBDE}"/>
          </ac:picMkLst>
        </pc:picChg>
        <pc:picChg chg="add del mod">
          <ac:chgData name="Guest User" userId="" providerId="Windows Live" clId="Web-{91DBD452-6315-425A-9A9E-1CDE00D6D69E}" dt="2018-04-15T20:31:15.619" v="49"/>
          <ac:picMkLst>
            <pc:docMk/>
            <pc:sldMk cId="1798274059" sldId="270"/>
            <ac:picMk id="5" creationId="{2346E1FA-71D1-40FC-B639-76B755A4B12C}"/>
          </ac:picMkLst>
        </pc:picChg>
        <pc:picChg chg="del mod">
          <ac:chgData name="Guest User" userId="" providerId="Windows Live" clId="Web-{91DBD452-6315-425A-9A9E-1CDE00D6D69E}" dt="2018-04-15T20:29:16.899" v="37"/>
          <ac:picMkLst>
            <pc:docMk/>
            <pc:sldMk cId="1798274059" sldId="270"/>
            <ac:picMk id="7" creationId="{36E4F784-C406-4E1B-958B-2FD4D6F6FE5D}"/>
          </ac:picMkLst>
        </pc:picChg>
        <pc:picChg chg="del">
          <ac:chgData name="Guest User" userId="" providerId="Windows Live" clId="Web-{91DBD452-6315-425A-9A9E-1CDE00D6D69E}" dt="2018-04-15T20:25:22.083" v="0"/>
          <ac:picMkLst>
            <pc:docMk/>
            <pc:sldMk cId="1798274059" sldId="270"/>
            <ac:picMk id="9" creationId="{50B16581-434A-4830-9440-85A154D9C8FF}"/>
          </ac:picMkLst>
        </pc:picChg>
        <pc:picChg chg="add mod">
          <ac:chgData name="Guest User" userId="" providerId="Windows Live" clId="Web-{91DBD452-6315-425A-9A9E-1CDE00D6D69E}" dt="2018-04-15T20:32:23.604" v="70"/>
          <ac:picMkLst>
            <pc:docMk/>
            <pc:sldMk cId="1798274059" sldId="270"/>
            <ac:picMk id="10" creationId="{0055966A-AFC8-4869-BE3C-E2C9A2BD5321}"/>
          </ac:picMkLst>
        </pc:picChg>
        <pc:picChg chg="del mod">
          <ac:chgData name="Guest User" userId="" providerId="Windows Live" clId="Web-{91DBD452-6315-425A-9A9E-1CDE00D6D69E}" dt="2018-04-15T20:28:51.508" v="31"/>
          <ac:picMkLst>
            <pc:docMk/>
            <pc:sldMk cId="1798274059" sldId="270"/>
            <ac:picMk id="11" creationId="{ACE61552-3FCB-42EB-9A9D-78AEE9277F68}"/>
          </ac:picMkLst>
        </pc:picChg>
        <pc:picChg chg="mod">
          <ac:chgData name="Guest User" userId="" providerId="Windows Live" clId="Web-{91DBD452-6315-425A-9A9E-1CDE00D6D69E}" dt="2018-04-15T20:31:54.010" v="64"/>
          <ac:picMkLst>
            <pc:docMk/>
            <pc:sldMk cId="1798274059" sldId="270"/>
            <ac:picMk id="14" creationId="{87596434-7314-4B4B-B112-00EA094151E7}"/>
          </ac:picMkLst>
        </pc:picChg>
      </pc:sldChg>
    </pc:docChg>
  </pc:docChgLst>
  <pc:docChgLst>
    <pc:chgData name="Guest User" providerId="Windows Live" clId="Web-{8126E97C-F212-430A-8CDD-C851D6D15B03}"/>
    <pc:docChg chg="modSld">
      <pc:chgData name="Guest User" userId="" providerId="Windows Live" clId="Web-{8126E97C-F212-430A-8CDD-C851D6D15B03}" dt="2018-04-19T15:14:52.283" v="3"/>
      <pc:docMkLst>
        <pc:docMk/>
      </pc:docMkLst>
      <pc:sldChg chg="addSp delSp modSp">
        <pc:chgData name="Guest User" userId="" providerId="Windows Live" clId="Web-{8126E97C-F212-430A-8CDD-C851D6D15B03}" dt="2018-04-19T15:14:52.283" v="3"/>
        <pc:sldMkLst>
          <pc:docMk/>
          <pc:sldMk cId="222393978" sldId="272"/>
        </pc:sldMkLst>
        <pc:picChg chg="add mod">
          <ac:chgData name="Guest User" userId="" providerId="Windows Live" clId="Web-{8126E97C-F212-430A-8CDD-C851D6D15B03}" dt="2018-04-19T15:14:52.283" v="3"/>
          <ac:picMkLst>
            <pc:docMk/>
            <pc:sldMk cId="222393978" sldId="272"/>
            <ac:picMk id="3" creationId="{569A4F3F-4245-4580-897F-3E90606F0935}"/>
          </ac:picMkLst>
        </pc:picChg>
        <pc:picChg chg="del">
          <ac:chgData name="Guest User" userId="" providerId="Windows Live" clId="Web-{8126E97C-F212-430A-8CDD-C851D6D15B03}" dt="2018-04-19T15:14:05.877" v="0"/>
          <ac:picMkLst>
            <pc:docMk/>
            <pc:sldMk cId="222393978" sldId="272"/>
            <ac:picMk id="1028" creationId="{03790BEF-D1BC-420D-8889-7227C71D640B}"/>
          </ac:picMkLst>
        </pc:picChg>
      </pc:sldChg>
    </pc:docChg>
  </pc:docChgLst>
  <pc:docChgLst>
    <pc:chgData name="Guest User" providerId="Windows Live" clId="Web-{366A98A9-B446-4311-8CA2-71A487029AC1}"/>
    <pc:docChg chg="modSld">
      <pc:chgData name="Guest User" userId="" providerId="Windows Live" clId="Web-{366A98A9-B446-4311-8CA2-71A487029AC1}" dt="2018-04-19T12:55:45.025" v="0"/>
      <pc:docMkLst>
        <pc:docMk/>
      </pc:docMkLst>
      <pc:sldChg chg="modSp">
        <pc:chgData name="Guest User" userId="" providerId="Windows Live" clId="Web-{366A98A9-B446-4311-8CA2-71A487029AC1}" dt="2018-04-19T12:55:45.025" v="0"/>
        <pc:sldMkLst>
          <pc:docMk/>
          <pc:sldMk cId="222393978" sldId="272"/>
        </pc:sldMkLst>
        <pc:picChg chg="mod">
          <ac:chgData name="Guest User" userId="" providerId="Windows Live" clId="Web-{366A98A9-B446-4311-8CA2-71A487029AC1}" dt="2018-04-19T12:55:45.025" v="0"/>
          <ac:picMkLst>
            <pc:docMk/>
            <pc:sldMk cId="222393978" sldId="272"/>
            <ac:picMk id="5" creationId="{443FA53E-83CD-4345-8415-3039B05EE497}"/>
          </ac:picMkLst>
        </pc:picChg>
      </pc:sldChg>
    </pc:docChg>
  </pc:docChgLst>
  <pc:docChgLst>
    <pc:chgData name="Guest User" providerId="Windows Live" clId="Web-{641C4D22-9867-4C2B-892C-768BADE3BC80}"/>
    <pc:docChg chg="modSld">
      <pc:chgData name="Guest User" userId="" providerId="Windows Live" clId="Web-{641C4D22-9867-4C2B-892C-768BADE3BC80}" dt="2018-04-15T21:17:25.083" v="207"/>
      <pc:docMkLst>
        <pc:docMk/>
      </pc:docMkLst>
      <pc:sldChg chg="modSp">
        <pc:chgData name="Guest User" userId="" providerId="Windows Live" clId="Web-{641C4D22-9867-4C2B-892C-768BADE3BC80}" dt="2018-04-15T21:11:31.525" v="188"/>
        <pc:sldMkLst>
          <pc:docMk/>
          <pc:sldMk cId="611280620" sldId="259"/>
        </pc:sldMkLst>
        <pc:picChg chg="mod">
          <ac:chgData name="Guest User" userId="" providerId="Windows Live" clId="Web-{641C4D22-9867-4C2B-892C-768BADE3BC80}" dt="2018-04-15T21:11:31.525" v="188"/>
          <ac:picMkLst>
            <pc:docMk/>
            <pc:sldMk cId="611280620" sldId="259"/>
            <ac:picMk id="6" creationId="{A0307094-F451-8347-8C24-68519F9DE36B}"/>
          </ac:picMkLst>
        </pc:picChg>
        <pc:picChg chg="mod">
          <ac:chgData name="Guest User" userId="" providerId="Windows Live" clId="Web-{641C4D22-9867-4C2B-892C-768BADE3BC80}" dt="2018-04-15T21:11:26.197" v="187"/>
          <ac:picMkLst>
            <pc:docMk/>
            <pc:sldMk cId="611280620" sldId="259"/>
            <ac:picMk id="7" creationId="{318E12F2-58E5-EF4D-8B0B-ADA4E1EC87A9}"/>
          </ac:picMkLst>
        </pc:picChg>
        <pc:picChg chg="mod">
          <ac:chgData name="Guest User" userId="" providerId="Windows Live" clId="Web-{641C4D22-9867-4C2B-892C-768BADE3BC80}" dt="2018-04-15T21:11:22.838" v="186"/>
          <ac:picMkLst>
            <pc:docMk/>
            <pc:sldMk cId="611280620" sldId="259"/>
            <ac:picMk id="8" creationId="{0EF91EEE-81C0-B84F-81C0-0E5A010B6AFA}"/>
          </ac:picMkLst>
        </pc:picChg>
        <pc:picChg chg="mod">
          <ac:chgData name="Guest User" userId="" providerId="Windows Live" clId="Web-{641C4D22-9867-4C2B-892C-768BADE3BC80}" dt="2018-04-15T21:11:20.088" v="185"/>
          <ac:picMkLst>
            <pc:docMk/>
            <pc:sldMk cId="611280620" sldId="259"/>
            <ac:picMk id="9" creationId="{1AB6A835-D046-604B-95C4-C2374DF88711}"/>
          </ac:picMkLst>
        </pc:picChg>
        <pc:picChg chg="mod">
          <ac:chgData name="Guest User" userId="" providerId="Windows Live" clId="Web-{641C4D22-9867-4C2B-892C-768BADE3BC80}" dt="2018-04-15T21:11:18.807" v="184"/>
          <ac:picMkLst>
            <pc:docMk/>
            <pc:sldMk cId="611280620" sldId="259"/>
            <ac:picMk id="11" creationId="{6CDC0F39-157B-5741-945A-237EA00DFC27}"/>
          </ac:picMkLst>
        </pc:picChg>
      </pc:sldChg>
      <pc:sldChg chg="modSp">
        <pc:chgData name="Guest User" userId="" providerId="Windows Live" clId="Web-{641C4D22-9867-4C2B-892C-768BADE3BC80}" dt="2018-04-15T21:14:26.554" v="197"/>
        <pc:sldMkLst>
          <pc:docMk/>
          <pc:sldMk cId="2812683529" sldId="260"/>
        </pc:sldMkLst>
        <pc:picChg chg="mod">
          <ac:chgData name="Guest User" userId="" providerId="Windows Live" clId="Web-{641C4D22-9867-4C2B-892C-768BADE3BC80}" dt="2018-04-15T21:14:06.070" v="190"/>
          <ac:picMkLst>
            <pc:docMk/>
            <pc:sldMk cId="2812683529" sldId="260"/>
            <ac:picMk id="4" creationId="{29FCD0C3-8832-EF48-B0A0-CE8B02236877}"/>
          </ac:picMkLst>
        </pc:picChg>
        <pc:picChg chg="mod">
          <ac:chgData name="Guest User" userId="" providerId="Windows Live" clId="Web-{641C4D22-9867-4C2B-892C-768BADE3BC80}" dt="2018-04-15T21:14:15.914" v="193"/>
          <ac:picMkLst>
            <pc:docMk/>
            <pc:sldMk cId="2812683529" sldId="260"/>
            <ac:picMk id="5" creationId="{7697AEEE-0D4C-C34B-96AD-C3F6C7FD87AC}"/>
          </ac:picMkLst>
        </pc:picChg>
        <pc:picChg chg="mod">
          <ac:chgData name="Guest User" userId="" providerId="Windows Live" clId="Web-{641C4D22-9867-4C2B-892C-768BADE3BC80}" dt="2018-04-15T21:14:11.181" v="191"/>
          <ac:picMkLst>
            <pc:docMk/>
            <pc:sldMk cId="2812683529" sldId="260"/>
            <ac:picMk id="6" creationId="{B0849374-1C5E-3040-BA7F-ED2A8A73F1B3}"/>
          </ac:picMkLst>
        </pc:picChg>
        <pc:picChg chg="mod">
          <ac:chgData name="Guest User" userId="" providerId="Windows Live" clId="Web-{641C4D22-9867-4C2B-892C-768BADE3BC80}" dt="2018-04-15T21:14:26.554" v="197"/>
          <ac:picMkLst>
            <pc:docMk/>
            <pc:sldMk cId="2812683529" sldId="260"/>
            <ac:picMk id="7" creationId="{2BD53EC2-4125-BB45-B9F5-A35CDC4428D6}"/>
          </ac:picMkLst>
        </pc:picChg>
        <pc:picChg chg="mod">
          <ac:chgData name="Guest User" userId="" providerId="Windows Live" clId="Web-{641C4D22-9867-4C2B-892C-768BADE3BC80}" dt="2018-04-15T21:14:20.367" v="195"/>
          <ac:picMkLst>
            <pc:docMk/>
            <pc:sldMk cId="2812683529" sldId="260"/>
            <ac:picMk id="8" creationId="{3EB29623-0138-194E-9B60-3781C7ED4200}"/>
          </ac:picMkLst>
        </pc:picChg>
      </pc:sldChg>
      <pc:sldChg chg="addSp modSp">
        <pc:chgData name="Guest User" userId="" providerId="Windows Live" clId="Web-{641C4D22-9867-4C2B-892C-768BADE3BC80}" dt="2018-04-15T21:07:51.403" v="181"/>
        <pc:sldMkLst>
          <pc:docMk/>
          <pc:sldMk cId="48365941" sldId="263"/>
        </pc:sldMkLst>
        <pc:picChg chg="add mod">
          <ac:chgData name="Guest User" userId="" providerId="Windows Live" clId="Web-{641C4D22-9867-4C2B-892C-768BADE3BC80}" dt="2018-04-15T21:07:22.544" v="177"/>
          <ac:picMkLst>
            <pc:docMk/>
            <pc:sldMk cId="48365941" sldId="263"/>
            <ac:picMk id="3" creationId="{17457137-74B1-4FFE-B394-A119579728B5}"/>
          </ac:picMkLst>
        </pc:picChg>
        <pc:picChg chg="mod">
          <ac:chgData name="Guest User" userId="" providerId="Windows Live" clId="Web-{641C4D22-9867-4C2B-892C-768BADE3BC80}" dt="2018-04-15T21:07:51.403" v="181"/>
          <ac:picMkLst>
            <pc:docMk/>
            <pc:sldMk cId="48365941" sldId="263"/>
            <ac:picMk id="4" creationId="{00000000-0000-0000-0000-000000000000}"/>
          </ac:picMkLst>
        </pc:picChg>
        <pc:picChg chg="mod">
          <ac:chgData name="Guest User" userId="" providerId="Windows Live" clId="Web-{641C4D22-9867-4C2B-892C-768BADE3BC80}" dt="2018-04-15T21:07:24.607" v="178"/>
          <ac:picMkLst>
            <pc:docMk/>
            <pc:sldMk cId="48365941" sldId="263"/>
            <ac:picMk id="5" creationId="{00000000-0000-0000-0000-000000000000}"/>
          </ac:picMkLst>
        </pc:picChg>
      </pc:sldChg>
      <pc:sldChg chg="addSp modSp">
        <pc:chgData name="Guest User" userId="" providerId="Windows Live" clId="Web-{641C4D22-9867-4C2B-892C-768BADE3BC80}" dt="2018-04-15T21:00:18.190" v="172"/>
        <pc:sldMkLst>
          <pc:docMk/>
          <pc:sldMk cId="2885659525" sldId="266"/>
        </pc:sldMkLst>
        <pc:picChg chg="add mod">
          <ac:chgData name="Guest User" userId="" providerId="Windows Live" clId="Web-{641C4D22-9867-4C2B-892C-768BADE3BC80}" dt="2018-04-15T20:43:54.906" v="4"/>
          <ac:picMkLst>
            <pc:docMk/>
            <pc:sldMk cId="2885659525" sldId="266"/>
            <ac:picMk id="3" creationId="{63244AB4-3233-4448-95A6-8DEE3CBFAB56}"/>
          </ac:picMkLst>
        </pc:picChg>
        <pc:picChg chg="mod">
          <ac:chgData name="Guest User" userId="" providerId="Windows Live" clId="Web-{641C4D22-9867-4C2B-892C-768BADE3BC80}" dt="2018-04-15T21:00:18.190" v="172"/>
          <ac:picMkLst>
            <pc:docMk/>
            <pc:sldMk cId="2885659525" sldId="266"/>
            <ac:picMk id="6" creationId="{30F2802D-2BAB-45DD-9D47-F46E974F6833}"/>
          </ac:picMkLst>
        </pc:picChg>
      </pc:sldChg>
      <pc:sldChg chg="addSp delSp modSp">
        <pc:chgData name="Guest User" userId="" providerId="Windows Live" clId="Web-{641C4D22-9867-4C2B-892C-768BADE3BC80}" dt="2018-04-15T21:17:25.083" v="207"/>
        <pc:sldMkLst>
          <pc:docMk/>
          <pc:sldMk cId="4046327613" sldId="267"/>
        </pc:sldMkLst>
        <pc:spChg chg="mod">
          <ac:chgData name="Guest User" userId="" providerId="Windows Live" clId="Web-{641C4D22-9867-4C2B-892C-768BADE3BC80}" dt="2018-04-15T20:59:11.425" v="159"/>
          <ac:spMkLst>
            <pc:docMk/>
            <pc:sldMk cId="4046327613" sldId="267"/>
            <ac:spMk id="2" creationId="{5C2114CF-E4F5-4CF8-82DD-472E0323F2F6}"/>
          </ac:spMkLst>
        </pc:spChg>
        <pc:picChg chg="add mod">
          <ac:chgData name="Guest User" userId="" providerId="Windows Live" clId="Web-{641C4D22-9867-4C2B-892C-768BADE3BC80}" dt="2018-04-15T21:15:56.834" v="198"/>
          <ac:picMkLst>
            <pc:docMk/>
            <pc:sldMk cId="4046327613" sldId="267"/>
            <ac:picMk id="3" creationId="{057FCF5D-69DC-43B0-952F-FA5517653951}"/>
          </ac:picMkLst>
        </pc:picChg>
        <pc:picChg chg="add mod modCrop">
          <ac:chgData name="Guest User" userId="" providerId="Windows Live" clId="Web-{641C4D22-9867-4C2B-892C-768BADE3BC80}" dt="2018-04-15T20:59:21.238" v="163"/>
          <ac:picMkLst>
            <pc:docMk/>
            <pc:sldMk cId="4046327613" sldId="267"/>
            <ac:picMk id="5" creationId="{19EC8C1C-E98E-480E-B9EF-7BB0B8608427}"/>
          </ac:picMkLst>
        </pc:picChg>
        <pc:picChg chg="add mod">
          <ac:chgData name="Guest User" userId="" providerId="Windows Live" clId="Web-{641C4D22-9867-4C2B-892C-768BADE3BC80}" dt="2018-04-15T21:17:19.959" v="205"/>
          <ac:picMkLst>
            <pc:docMk/>
            <pc:sldMk cId="4046327613" sldId="267"/>
            <ac:picMk id="7" creationId="{5C950C2E-9006-498D-A70C-8F973A0F1F74}"/>
          </ac:picMkLst>
        </pc:picChg>
        <pc:picChg chg="add mod">
          <ac:chgData name="Guest User" userId="" providerId="Windows Live" clId="Web-{641C4D22-9867-4C2B-892C-768BADE3BC80}" dt="2018-04-15T21:17:13.943" v="203"/>
          <ac:picMkLst>
            <pc:docMk/>
            <pc:sldMk cId="4046327613" sldId="267"/>
            <ac:picMk id="10" creationId="{451623C8-1B58-4466-92DC-CD0B0C249CA8}"/>
          </ac:picMkLst>
        </pc:picChg>
        <pc:picChg chg="add mod">
          <ac:chgData name="Guest User" userId="" providerId="Windows Live" clId="Web-{641C4D22-9867-4C2B-892C-768BADE3BC80}" dt="2018-04-15T21:17:17.412" v="204"/>
          <ac:picMkLst>
            <pc:docMk/>
            <pc:sldMk cId="4046327613" sldId="267"/>
            <ac:picMk id="11" creationId="{AE827D91-1CBC-47C3-9C4F-5291231ACD09}"/>
          </ac:picMkLst>
        </pc:picChg>
        <pc:picChg chg="add del mod modCrop">
          <ac:chgData name="Guest User" userId="" providerId="Windows Live" clId="Web-{641C4D22-9867-4C2B-892C-768BADE3BC80}" dt="2018-04-15T21:17:06.630" v="201"/>
          <ac:picMkLst>
            <pc:docMk/>
            <pc:sldMk cId="4046327613" sldId="267"/>
            <ac:picMk id="13" creationId="{48BF1B61-30F0-4FCC-9DD2-F9257A3B5531}"/>
          </ac:picMkLst>
        </pc:picChg>
        <pc:picChg chg="add mod">
          <ac:chgData name="Guest User" userId="" providerId="Windows Live" clId="Web-{641C4D22-9867-4C2B-892C-768BADE3BC80}" dt="2018-04-15T21:17:25.083" v="207"/>
          <ac:picMkLst>
            <pc:docMk/>
            <pc:sldMk cId="4046327613" sldId="267"/>
            <ac:picMk id="15" creationId="{1DABC751-8020-4342-8310-6BA3DA630264}"/>
          </ac:picMkLst>
        </pc:picChg>
      </pc:sldChg>
      <pc:sldChg chg="addSp modSp">
        <pc:chgData name="Guest User" userId="" providerId="Windows Live" clId="Web-{641C4D22-9867-4C2B-892C-768BADE3BC80}" dt="2018-04-15T20:50:06.151" v="111"/>
        <pc:sldMkLst>
          <pc:docMk/>
          <pc:sldMk cId="3303271065" sldId="268"/>
        </pc:sldMkLst>
        <pc:spChg chg="mod">
          <ac:chgData name="Guest User" userId="" providerId="Windows Live" clId="Web-{641C4D22-9867-4C2B-892C-768BADE3BC80}" dt="2018-04-15T20:50:06.151" v="111"/>
          <ac:spMkLst>
            <pc:docMk/>
            <pc:sldMk cId="3303271065" sldId="268"/>
            <ac:spMk id="2" creationId="{647D14B3-3758-4C49-9545-E193E9D50832}"/>
          </ac:spMkLst>
        </pc:spChg>
        <pc:picChg chg="add mod">
          <ac:chgData name="Guest User" userId="" providerId="Windows Live" clId="Web-{641C4D22-9867-4C2B-892C-768BADE3BC80}" dt="2018-04-15T20:46:28.857" v="79"/>
          <ac:picMkLst>
            <pc:docMk/>
            <pc:sldMk cId="3303271065" sldId="268"/>
            <ac:picMk id="3" creationId="{15F2AB09-B45C-4703-84AC-BB49D4F912F8}"/>
          </ac:picMkLst>
        </pc:picChg>
        <pc:picChg chg="mod">
          <ac:chgData name="Guest User" userId="" providerId="Windows Live" clId="Web-{641C4D22-9867-4C2B-892C-768BADE3BC80}" dt="2018-04-15T20:46:54.825" v="86"/>
          <ac:picMkLst>
            <pc:docMk/>
            <pc:sldMk cId="3303271065" sldId="268"/>
            <ac:picMk id="4" creationId="{2AC7BDC7-73F3-1A44-8415-48D80A0A2D71}"/>
          </ac:picMkLst>
        </pc:picChg>
        <pc:picChg chg="mod">
          <ac:chgData name="Guest User" userId="" providerId="Windows Live" clId="Web-{641C4D22-9867-4C2B-892C-768BADE3BC80}" dt="2018-04-15T20:46:37.888" v="83"/>
          <ac:picMkLst>
            <pc:docMk/>
            <pc:sldMk cId="3303271065" sldId="268"/>
            <ac:picMk id="6" creationId="{7939F83A-8D53-F543-BFFA-E7260441B00F}"/>
          </ac:picMkLst>
        </pc:picChg>
        <pc:picChg chg="mod">
          <ac:chgData name="Guest User" userId="" providerId="Windows Live" clId="Web-{641C4D22-9867-4C2B-892C-768BADE3BC80}" dt="2018-04-15T20:46:36.216" v="82"/>
          <ac:picMkLst>
            <pc:docMk/>
            <pc:sldMk cId="3303271065" sldId="268"/>
            <ac:picMk id="8" creationId="{91A9C827-F73D-2743-AB69-1CFA2E54B1C3}"/>
          </ac:picMkLst>
        </pc:picChg>
      </pc:sldChg>
      <pc:sldChg chg="addSp">
        <pc:chgData name="Guest User" userId="" providerId="Windows Live" clId="Web-{641C4D22-9867-4C2B-892C-768BADE3BC80}" dt="2018-04-15T21:17:04.787" v="200"/>
        <pc:sldMkLst>
          <pc:docMk/>
          <pc:sldMk cId="1114561235" sldId="271"/>
        </pc:sldMkLst>
        <pc:picChg chg="add">
          <ac:chgData name="Guest User" userId="" providerId="Windows Live" clId="Web-{641C4D22-9867-4C2B-892C-768BADE3BC80}" dt="2018-04-15T21:17:04.787" v="200"/>
          <ac:picMkLst>
            <pc:docMk/>
            <pc:sldMk cId="1114561235" sldId="271"/>
            <ac:picMk id="4" creationId="{81F8A979-8DE1-45EA-B82F-0D3965C77EBC}"/>
          </ac:picMkLst>
        </pc:picChg>
      </pc:sldChg>
    </pc:docChg>
  </pc:docChgLst>
  <pc:docChgLst>
    <pc:chgData name="Jacob Laframboise" userId="7edd6eb0e9011486" providerId="LiveId" clId="{9B85BBEA-BABD-4CBB-A57C-E8A9F1C0661B}"/>
    <pc:docChg chg="undo custSel addSld delSld modSld sldOrd modMainMaster">
      <pc:chgData name="Jacob Laframboise" userId="7edd6eb0e9011486" providerId="LiveId" clId="{9B85BBEA-BABD-4CBB-A57C-E8A9F1C0661B}" dt="2018-04-18T12:39:08.659" v="891" actId="14100"/>
      <pc:docMkLst>
        <pc:docMk/>
      </pc:docMkLst>
      <pc:sldChg chg="modSp setBg">
        <pc:chgData name="Jacob Laframboise" userId="7edd6eb0e9011486" providerId="LiveId" clId="{9B85BBEA-BABD-4CBB-A57C-E8A9F1C0661B}" dt="2018-04-17T16:31:47.163" v="858" actId="115"/>
        <pc:sldMkLst>
          <pc:docMk/>
          <pc:sldMk cId="1839553301" sldId="256"/>
        </pc:sldMkLst>
        <pc:spChg chg="mod">
          <ac:chgData name="Jacob Laframboise" userId="7edd6eb0e9011486" providerId="LiveId" clId="{9B85BBEA-BABD-4CBB-A57C-E8A9F1C0661B}" dt="2018-04-13T17:05:26.449" v="26" actId="20577"/>
          <ac:spMkLst>
            <pc:docMk/>
            <pc:sldMk cId="1839553301" sldId="256"/>
            <ac:spMk id="2" creationId="{DEDAF61E-5C7B-4313-A45C-E375BC33A7E1}"/>
          </ac:spMkLst>
        </pc:spChg>
        <pc:spChg chg="mod">
          <ac:chgData name="Jacob Laframboise" userId="7edd6eb0e9011486" providerId="LiveId" clId="{9B85BBEA-BABD-4CBB-A57C-E8A9F1C0661B}" dt="2018-04-17T16:31:47.163" v="858" actId="115"/>
          <ac:spMkLst>
            <pc:docMk/>
            <pc:sldMk cId="1839553301" sldId="256"/>
            <ac:spMk id="3" creationId="{41CCF5E4-BA4A-4579-A770-08190EA90496}"/>
          </ac:spMkLst>
        </pc:spChg>
      </pc:sldChg>
      <pc:sldChg chg="add ord">
        <pc:chgData name="Jacob Laframboise" userId="7edd6eb0e9011486" providerId="LiveId" clId="{9B85BBEA-BABD-4CBB-A57C-E8A9F1C0661B}" dt="2018-04-14T22:57:18.473" v="97" actId="20577"/>
        <pc:sldMkLst>
          <pc:docMk/>
          <pc:sldMk cId="611280620" sldId="259"/>
        </pc:sldMkLst>
      </pc:sldChg>
      <pc:sldChg chg="add ord modTransition">
        <pc:chgData name="Jacob Laframboise" userId="7edd6eb0e9011486" providerId="LiveId" clId="{9B85BBEA-BABD-4CBB-A57C-E8A9F1C0661B}" dt="2018-04-15T19:59:17.935" v="269" actId="1076"/>
        <pc:sldMkLst>
          <pc:docMk/>
          <pc:sldMk cId="2812683529" sldId="260"/>
        </pc:sldMkLst>
      </pc:sldChg>
      <pc:sldChg chg="delSp modSp add">
        <pc:chgData name="Jacob Laframboise" userId="7edd6eb0e9011486" providerId="LiveId" clId="{9B85BBEA-BABD-4CBB-A57C-E8A9F1C0661B}" dt="2018-04-15T20:12:19.282" v="547" actId="1076"/>
        <pc:sldMkLst>
          <pc:docMk/>
          <pc:sldMk cId="1089033858" sldId="261"/>
        </pc:sldMkLst>
        <pc:spChg chg="mod">
          <ac:chgData name="Jacob Laframboise" userId="7edd6eb0e9011486" providerId="LiveId" clId="{9B85BBEA-BABD-4CBB-A57C-E8A9F1C0661B}" dt="2018-04-15T20:12:08.373" v="544" actId="1076"/>
          <ac:spMkLst>
            <pc:docMk/>
            <pc:sldMk cId="1089033858" sldId="261"/>
            <ac:spMk id="2" creationId="{00000000-0000-0000-0000-000000000000}"/>
          </ac:spMkLst>
        </pc:spChg>
        <pc:spChg chg="del mod">
          <ac:chgData name="Jacob Laframboise" userId="7edd6eb0e9011486" providerId="LiveId" clId="{9B85BBEA-BABD-4CBB-A57C-E8A9F1C0661B}" dt="2018-04-15T20:12:19.282" v="547" actId="1076"/>
          <ac:spMkLst>
            <pc:docMk/>
            <pc:sldMk cId="1089033858" sldId="261"/>
            <ac:spMk id="10" creationId="{00000000-0000-0000-0000-000000000000}"/>
          </ac:spMkLst>
        </pc:spChg>
      </pc:sldChg>
      <pc:sldChg chg="delSp modSp add">
        <pc:chgData name="Jacob Laframboise" userId="7edd6eb0e9011486" providerId="LiveId" clId="{9B85BBEA-BABD-4CBB-A57C-E8A9F1C0661B}" dt="2018-04-15T20:34:07.395" v="725" actId="1076"/>
        <pc:sldMkLst>
          <pc:docMk/>
          <pc:sldMk cId="561185624" sldId="262"/>
        </pc:sldMkLst>
        <pc:spChg chg="mod">
          <ac:chgData name="Jacob Laframboise" userId="7edd6eb0e9011486" providerId="LiveId" clId="{9B85BBEA-BABD-4CBB-A57C-E8A9F1C0661B}" dt="2018-04-15T20:12:56.068" v="559" actId="1076"/>
          <ac:spMkLst>
            <pc:docMk/>
            <pc:sldMk cId="561185624" sldId="262"/>
            <ac:spMk id="2" creationId="{00000000-0000-0000-0000-000000000000}"/>
          </ac:spMkLst>
        </pc:spChg>
        <pc:spChg chg="del mod">
          <ac:chgData name="Jacob Laframboise" userId="7edd6eb0e9011486" providerId="LiveId" clId="{9B85BBEA-BABD-4CBB-A57C-E8A9F1C0661B}" dt="2018-04-15T20:12:25.941" v="550" actId="1076"/>
          <ac:spMkLst>
            <pc:docMk/>
            <pc:sldMk cId="561185624" sldId="262"/>
            <ac:spMk id="6" creationId="{00000000-0000-0000-0000-000000000000}"/>
          </ac:spMkLst>
        </pc:spChg>
        <pc:picChg chg="mod">
          <ac:chgData name="Jacob Laframboise" userId="7edd6eb0e9011486" providerId="LiveId" clId="{9B85BBEA-BABD-4CBB-A57C-E8A9F1C0661B}" dt="2018-04-15T20:34:01.069" v="722" actId="1076"/>
          <ac:picMkLst>
            <pc:docMk/>
            <pc:sldMk cId="561185624" sldId="262"/>
            <ac:picMk id="3" creationId="{00000000-0000-0000-0000-000000000000}"/>
          </ac:picMkLst>
        </pc:picChg>
        <pc:picChg chg="mod">
          <ac:chgData name="Jacob Laframboise" userId="7edd6eb0e9011486" providerId="LiveId" clId="{9B85BBEA-BABD-4CBB-A57C-E8A9F1C0661B}" dt="2018-04-15T20:34:07.395" v="725" actId="1076"/>
          <ac:picMkLst>
            <pc:docMk/>
            <pc:sldMk cId="561185624" sldId="262"/>
            <ac:picMk id="5" creationId="{00000000-0000-0000-0000-000000000000}"/>
          </ac:picMkLst>
        </pc:picChg>
      </pc:sldChg>
      <pc:sldChg chg="delSp modSp add">
        <pc:chgData name="Jacob Laframboise" userId="7edd6eb0e9011486" providerId="LiveId" clId="{9B85BBEA-BABD-4CBB-A57C-E8A9F1C0661B}" dt="2018-04-15T20:12:31.253" v="553" actId="1076"/>
        <pc:sldMkLst>
          <pc:docMk/>
          <pc:sldMk cId="48365941" sldId="263"/>
        </pc:sldMkLst>
        <pc:spChg chg="del mod">
          <ac:chgData name="Jacob Laframboise" userId="7edd6eb0e9011486" providerId="LiveId" clId="{9B85BBEA-BABD-4CBB-A57C-E8A9F1C0661B}" dt="2018-04-15T20:12:31.253" v="553" actId="1076"/>
          <ac:spMkLst>
            <pc:docMk/>
            <pc:sldMk cId="48365941" sldId="263"/>
            <ac:spMk id="3" creationId="{00000000-0000-0000-0000-000000000000}"/>
          </ac:spMkLst>
        </pc:spChg>
      </pc:sldChg>
      <pc:sldChg chg="addSp modSp add modTransition modNotesTx">
        <pc:chgData name="Jacob Laframboise" userId="7edd6eb0e9011486" providerId="LiveId" clId="{9B85BBEA-BABD-4CBB-A57C-E8A9F1C0661B}" dt="2018-04-15T20:56:26.326" v="745" actId="1076"/>
        <pc:sldMkLst>
          <pc:docMk/>
          <pc:sldMk cId="2885659525" sldId="266"/>
        </pc:sldMkLst>
        <pc:spChg chg="mod">
          <ac:chgData name="Jacob Laframboise" userId="7edd6eb0e9011486" providerId="LiveId" clId="{9B85BBEA-BABD-4CBB-A57C-E8A9F1C0661B}" dt="2018-04-14T22:59:47.736" v="176" actId="20577"/>
          <ac:spMkLst>
            <pc:docMk/>
            <pc:sldMk cId="2885659525" sldId="266"/>
            <ac:spMk id="2" creationId="{4979CF97-8AF3-4C3F-A0B7-931D162D7C43}"/>
          </ac:spMkLst>
        </pc:spChg>
        <pc:picChg chg="mod ord">
          <ac:chgData name="Jacob Laframboise" userId="7edd6eb0e9011486" providerId="LiveId" clId="{9B85BBEA-BABD-4CBB-A57C-E8A9F1C0661B}" dt="2018-04-15T20:56:17.795" v="743" actId="170"/>
          <ac:picMkLst>
            <pc:docMk/>
            <pc:sldMk cId="2885659525" sldId="266"/>
            <ac:picMk id="3" creationId="{63244AB4-3233-4448-95A6-8DEE3CBFAB56}"/>
          </ac:picMkLst>
        </pc:picChg>
        <pc:picChg chg="add mod">
          <ac:chgData name="Jacob Laframboise" userId="7edd6eb0e9011486" providerId="LiveId" clId="{9B85BBEA-BABD-4CBB-A57C-E8A9F1C0661B}" dt="2018-04-15T20:30:30.989" v="624" actId="1076"/>
          <ac:picMkLst>
            <pc:docMk/>
            <pc:sldMk cId="2885659525" sldId="266"/>
            <ac:picMk id="4" creationId="{515D0155-ED1A-4ABD-87C5-04D694E1CA84}"/>
          </ac:picMkLst>
        </pc:picChg>
        <pc:picChg chg="add mod modCrop">
          <ac:chgData name="Jacob Laframboise" userId="7edd6eb0e9011486" providerId="LiveId" clId="{9B85BBEA-BABD-4CBB-A57C-E8A9F1C0661B}" dt="2018-04-15T20:56:26.326" v="745" actId="1076"/>
          <ac:picMkLst>
            <pc:docMk/>
            <pc:sldMk cId="2885659525" sldId="266"/>
            <ac:picMk id="6" creationId="{30F2802D-2BAB-45DD-9D47-F46E974F6833}"/>
          </ac:picMkLst>
        </pc:picChg>
        <pc:picChg chg="add mod">
          <ac:chgData name="Jacob Laframboise" userId="7edd6eb0e9011486" providerId="LiveId" clId="{9B85BBEA-BABD-4CBB-A57C-E8A9F1C0661B}" dt="2018-04-15T20:56:23.258" v="744" actId="1076"/>
          <ac:picMkLst>
            <pc:docMk/>
            <pc:sldMk cId="2885659525" sldId="266"/>
            <ac:picMk id="8" creationId="{BE8869A2-914D-41B6-AE14-06BF4C76C541}"/>
          </ac:picMkLst>
        </pc:picChg>
      </pc:sldChg>
      <pc:sldChg chg="modSp add modTransition">
        <pc:chgData name="Jacob Laframboise" userId="7edd6eb0e9011486" providerId="LiveId" clId="{9B85BBEA-BABD-4CBB-A57C-E8A9F1C0661B}" dt="2018-04-15T20:08:28.476" v="542" actId="1076"/>
        <pc:sldMkLst>
          <pc:docMk/>
          <pc:sldMk cId="4046327613" sldId="267"/>
        </pc:sldMkLst>
        <pc:spChg chg="mod">
          <ac:chgData name="Jacob Laframboise" userId="7edd6eb0e9011486" providerId="LiveId" clId="{9B85BBEA-BABD-4CBB-A57C-E8A9F1C0661B}" dt="2018-04-14T22:59:58.612" v="203" actId="20577"/>
          <ac:spMkLst>
            <pc:docMk/>
            <pc:sldMk cId="4046327613" sldId="267"/>
            <ac:spMk id="2" creationId="{5C2114CF-E4F5-4CF8-82DD-472E0323F2F6}"/>
          </ac:spMkLst>
        </pc:spChg>
      </pc:sldChg>
      <pc:sldChg chg="addSp delSp modSp add mod setBg">
        <pc:chgData name="Jacob Laframboise" userId="7edd6eb0e9011486" providerId="LiveId" clId="{9B85BBEA-BABD-4CBB-A57C-E8A9F1C0661B}" dt="2018-04-15T20:06:23.068" v="535" actId="26606"/>
        <pc:sldMkLst>
          <pc:docMk/>
          <pc:sldMk cId="3303271065" sldId="268"/>
        </pc:sldMkLst>
        <pc:spChg chg="add mod">
          <ac:chgData name="Jacob Laframboise" userId="7edd6eb0e9011486" providerId="LiveId" clId="{9B85BBEA-BABD-4CBB-A57C-E8A9F1C0661B}" dt="2018-04-15T20:06:23.068" v="535" actId="26606"/>
          <ac:spMkLst>
            <pc:docMk/>
            <pc:sldMk cId="3303271065" sldId="268"/>
            <ac:spMk id="2" creationId="{647D14B3-3758-4C49-9545-E193E9D50832}"/>
          </ac:spMkLst>
        </pc:spChg>
        <pc:spChg chg="add del mod">
          <ac:chgData name="Jacob Laframboise" userId="7edd6eb0e9011486" providerId="LiveId" clId="{9B85BBEA-BABD-4CBB-A57C-E8A9F1C0661B}" dt="2018-04-15T20:05:58.204" v="529" actId="478"/>
          <ac:spMkLst>
            <pc:docMk/>
            <pc:sldMk cId="3303271065" sldId="268"/>
            <ac:spMk id="3" creationId="{ECCC09CB-D894-4652-A6AE-4C39AF3EAF6E}"/>
          </ac:spMkLst>
        </pc:spChg>
        <pc:spChg chg="add del">
          <ac:chgData name="Jacob Laframboise" userId="7edd6eb0e9011486" providerId="LiveId" clId="{9B85BBEA-BABD-4CBB-A57C-E8A9F1C0661B}" dt="2018-04-15T20:06:23.068" v="535" actId="26606"/>
          <ac:spMkLst>
            <pc:docMk/>
            <pc:sldMk cId="3303271065" sldId="268"/>
            <ac:spMk id="18" creationId="{7E0DF0BC-9750-48A5-8E3D-3A8C99D200C2}"/>
          </ac:spMkLst>
        </pc:spChg>
        <pc:spChg chg="add del">
          <ac:chgData name="Jacob Laframboise" userId="7edd6eb0e9011486" providerId="LiveId" clId="{9B85BBEA-BABD-4CBB-A57C-E8A9F1C0661B}" dt="2018-04-15T20:06:23.068" v="535" actId="26606"/>
          <ac:spMkLst>
            <pc:docMk/>
            <pc:sldMk cId="3303271065" sldId="268"/>
            <ac:spMk id="20" creationId="{66AC0D6E-C4A7-4ADF-BD77-BB31A5A036CD}"/>
          </ac:spMkLst>
        </pc:spChg>
        <pc:spChg chg="add del">
          <ac:chgData name="Jacob Laframboise" userId="7edd6eb0e9011486" providerId="LiveId" clId="{9B85BBEA-BABD-4CBB-A57C-E8A9F1C0661B}" dt="2018-04-15T20:06:12.417" v="531" actId="26606"/>
          <ac:spMkLst>
            <pc:docMk/>
            <pc:sldMk cId="3303271065" sldId="268"/>
            <ac:spMk id="23" creationId="{A6F5A780-5F81-4B1A-B093-4AC2ECFF33A4}"/>
          </ac:spMkLst>
        </pc:spChg>
        <pc:spChg chg="add del">
          <ac:chgData name="Jacob Laframboise" userId="7edd6eb0e9011486" providerId="LiveId" clId="{9B85BBEA-BABD-4CBB-A57C-E8A9F1C0661B}" dt="2018-04-15T20:06:12.417" v="531" actId="26606"/>
          <ac:spMkLst>
            <pc:docMk/>
            <pc:sldMk cId="3303271065" sldId="268"/>
            <ac:spMk id="25" creationId="{7C089999-17F7-4D86-9523-22EB26894725}"/>
          </ac:spMkLst>
        </pc:spChg>
        <pc:grpChg chg="add del">
          <ac:chgData name="Jacob Laframboise" userId="7edd6eb0e9011486" providerId="LiveId" clId="{9B85BBEA-BABD-4CBB-A57C-E8A9F1C0661B}" dt="2018-04-15T20:06:23.068" v="535" actId="26606"/>
          <ac:grpSpMkLst>
            <pc:docMk/>
            <pc:sldMk cId="3303271065" sldId="268"/>
            <ac:grpSpMk id="22" creationId="{68BDE6F0-7CEE-48CC-9283-F93B6248836D}"/>
          </ac:grpSpMkLst>
        </pc:grpChg>
        <pc:grpChg chg="add del">
          <ac:chgData name="Jacob Laframboise" userId="7edd6eb0e9011486" providerId="LiveId" clId="{9B85BBEA-BABD-4CBB-A57C-E8A9F1C0661B}" dt="2018-04-15T20:06:12.417" v="531" actId="26606"/>
          <ac:grpSpMkLst>
            <pc:docMk/>
            <pc:sldMk cId="3303271065" sldId="268"/>
            <ac:grpSpMk id="27" creationId="{B4BFE19C-099C-437A-B935-5B6ACF9F06F7}"/>
          </ac:grpSpMkLst>
        </pc:grpChg>
        <pc:picChg chg="mod ord">
          <ac:chgData name="Jacob Laframboise" userId="7edd6eb0e9011486" providerId="LiveId" clId="{9B85BBEA-BABD-4CBB-A57C-E8A9F1C0661B}" dt="2018-04-15T20:06:23.068" v="535" actId="26606"/>
          <ac:picMkLst>
            <pc:docMk/>
            <pc:sldMk cId="3303271065" sldId="268"/>
            <ac:picMk id="4" creationId="{2AC7BDC7-73F3-1A44-8415-48D80A0A2D71}"/>
          </ac:picMkLst>
        </pc:picChg>
        <pc:picChg chg="mod ord">
          <ac:chgData name="Jacob Laframboise" userId="7edd6eb0e9011486" providerId="LiveId" clId="{9B85BBEA-BABD-4CBB-A57C-E8A9F1C0661B}" dt="2018-04-15T20:06:23.068" v="535" actId="26606"/>
          <ac:picMkLst>
            <pc:docMk/>
            <pc:sldMk cId="3303271065" sldId="268"/>
            <ac:picMk id="6" creationId="{7939F83A-8D53-F543-BFFA-E7260441B00F}"/>
          </ac:picMkLst>
        </pc:picChg>
        <pc:picChg chg="mod">
          <ac:chgData name="Jacob Laframboise" userId="7edd6eb0e9011486" providerId="LiveId" clId="{9B85BBEA-BABD-4CBB-A57C-E8A9F1C0661B}" dt="2018-04-15T20:06:23.068" v="535" actId="26606"/>
          <ac:picMkLst>
            <pc:docMk/>
            <pc:sldMk cId="3303271065" sldId="268"/>
            <ac:picMk id="8" creationId="{91A9C827-F73D-2743-AB69-1CFA2E54B1C3}"/>
          </ac:picMkLst>
        </pc:picChg>
        <pc:cxnChg chg="add del">
          <ac:chgData name="Jacob Laframboise" userId="7edd6eb0e9011486" providerId="LiveId" clId="{9B85BBEA-BABD-4CBB-A57C-E8A9F1C0661B}" dt="2018-04-15T20:06:23.068" v="535" actId="26606"/>
          <ac:cxnSpMkLst>
            <pc:docMk/>
            <pc:sldMk cId="3303271065" sldId="268"/>
            <ac:cxnSpMk id="10" creationId="{FD6CD0A5-6C83-427D-AB05-3BE0E15A7779}"/>
          </ac:cxnSpMkLst>
        </pc:cxnChg>
        <pc:cxnChg chg="add del">
          <ac:chgData name="Jacob Laframboise" userId="7edd6eb0e9011486" providerId="LiveId" clId="{9B85BBEA-BABD-4CBB-A57C-E8A9F1C0661B}" dt="2018-04-15T20:06:23.068" v="535" actId="26606"/>
          <ac:cxnSpMkLst>
            <pc:docMk/>
            <pc:sldMk cId="3303271065" sldId="268"/>
            <ac:cxnSpMk id="11" creationId="{6B6653D5-62D5-45D6-B95A-38FB56233DD1}"/>
          </ac:cxnSpMkLst>
        </pc:cxnChg>
        <pc:cxnChg chg="add del">
          <ac:chgData name="Jacob Laframboise" userId="7edd6eb0e9011486" providerId="LiveId" clId="{9B85BBEA-BABD-4CBB-A57C-E8A9F1C0661B}" dt="2018-04-15T20:06:23.068" v="535" actId="26606"/>
          <ac:cxnSpMkLst>
            <pc:docMk/>
            <pc:sldMk cId="3303271065" sldId="268"/>
            <ac:cxnSpMk id="12" creationId="{B17B25F5-9024-4196-BF35-911797D0B1E4}"/>
          </ac:cxnSpMkLst>
        </pc:cxnChg>
        <pc:cxnChg chg="add del">
          <ac:chgData name="Jacob Laframboise" userId="7edd6eb0e9011486" providerId="LiveId" clId="{9B85BBEA-BABD-4CBB-A57C-E8A9F1C0661B}" dt="2018-04-15T20:06:12.417" v="531" actId="26606"/>
          <ac:cxnSpMkLst>
            <pc:docMk/>
            <pc:sldMk cId="3303271065" sldId="268"/>
            <ac:cxnSpMk id="13" creationId="{FD6CD0A5-6C83-427D-AB05-3BE0E15A7779}"/>
          </ac:cxnSpMkLst>
        </pc:cxnChg>
        <pc:cxnChg chg="add del">
          <ac:chgData name="Jacob Laframboise" userId="7edd6eb0e9011486" providerId="LiveId" clId="{9B85BBEA-BABD-4CBB-A57C-E8A9F1C0661B}" dt="2018-04-15T20:06:23.068" v="535" actId="26606"/>
          <ac:cxnSpMkLst>
            <pc:docMk/>
            <pc:sldMk cId="3303271065" sldId="268"/>
            <ac:cxnSpMk id="14" creationId="{C3C23CF1-A0CB-42AA-A759-E1937CA848A4}"/>
          </ac:cxnSpMkLst>
        </pc:cxnChg>
        <pc:cxnChg chg="add del">
          <ac:chgData name="Jacob Laframboise" userId="7edd6eb0e9011486" providerId="LiveId" clId="{9B85BBEA-BABD-4CBB-A57C-E8A9F1C0661B}" dt="2018-04-15T20:06:12.417" v="531" actId="26606"/>
          <ac:cxnSpMkLst>
            <pc:docMk/>
            <pc:sldMk cId="3303271065" sldId="268"/>
            <ac:cxnSpMk id="15" creationId="{6B6653D5-62D5-45D6-B95A-38FB56233DD1}"/>
          </ac:cxnSpMkLst>
        </pc:cxnChg>
        <pc:cxnChg chg="add del">
          <ac:chgData name="Jacob Laframboise" userId="7edd6eb0e9011486" providerId="LiveId" clId="{9B85BBEA-BABD-4CBB-A57C-E8A9F1C0661B}" dt="2018-04-15T20:06:23.068" v="535" actId="26606"/>
          <ac:cxnSpMkLst>
            <pc:docMk/>
            <pc:sldMk cId="3303271065" sldId="268"/>
            <ac:cxnSpMk id="16" creationId="{12A51285-560A-444D-A414-2428698DB166}"/>
          </ac:cxnSpMkLst>
        </pc:cxnChg>
        <pc:cxnChg chg="add del">
          <ac:chgData name="Jacob Laframboise" userId="7edd6eb0e9011486" providerId="LiveId" clId="{9B85BBEA-BABD-4CBB-A57C-E8A9F1C0661B}" dt="2018-04-15T20:06:12.417" v="531" actId="26606"/>
          <ac:cxnSpMkLst>
            <pc:docMk/>
            <pc:sldMk cId="3303271065" sldId="268"/>
            <ac:cxnSpMk id="17" creationId="{B17B25F5-9024-4196-BF35-911797D0B1E4}"/>
          </ac:cxnSpMkLst>
        </pc:cxnChg>
        <pc:cxnChg chg="add del">
          <ac:chgData name="Jacob Laframboise" userId="7edd6eb0e9011486" providerId="LiveId" clId="{9B85BBEA-BABD-4CBB-A57C-E8A9F1C0661B}" dt="2018-04-15T20:06:12.417" v="531" actId="26606"/>
          <ac:cxnSpMkLst>
            <pc:docMk/>
            <pc:sldMk cId="3303271065" sldId="268"/>
            <ac:cxnSpMk id="19" creationId="{C3C23CF1-A0CB-42AA-A759-E1937CA848A4}"/>
          </ac:cxnSpMkLst>
        </pc:cxnChg>
        <pc:cxnChg chg="add del">
          <ac:chgData name="Jacob Laframboise" userId="7edd6eb0e9011486" providerId="LiveId" clId="{9B85BBEA-BABD-4CBB-A57C-E8A9F1C0661B}" dt="2018-04-15T20:06:12.417" v="531" actId="26606"/>
          <ac:cxnSpMkLst>
            <pc:docMk/>
            <pc:sldMk cId="3303271065" sldId="268"/>
            <ac:cxnSpMk id="21" creationId="{12A51285-560A-444D-A414-2428698DB166}"/>
          </ac:cxnSpMkLst>
        </pc:cxnChg>
        <pc:cxnChg chg="add del">
          <ac:chgData name="Jacob Laframboise" userId="7edd6eb0e9011486" providerId="LiveId" clId="{9B85BBEA-BABD-4CBB-A57C-E8A9F1C0661B}" dt="2018-04-15T20:06:23.068" v="535" actId="26606"/>
          <ac:cxnSpMkLst>
            <pc:docMk/>
            <pc:sldMk cId="3303271065" sldId="268"/>
            <ac:cxnSpMk id="24" creationId="{3D88EFF9-CF4F-4A84-94BE-052007477E50}"/>
          </ac:cxnSpMkLst>
        </pc:cxnChg>
        <pc:cxnChg chg="add del">
          <ac:chgData name="Jacob Laframboise" userId="7edd6eb0e9011486" providerId="LiveId" clId="{9B85BBEA-BABD-4CBB-A57C-E8A9F1C0661B}" dt="2018-04-15T20:06:23.068" v="535" actId="26606"/>
          <ac:cxnSpMkLst>
            <pc:docMk/>
            <pc:sldMk cId="3303271065" sldId="268"/>
            <ac:cxnSpMk id="26" creationId="{578721CD-845C-4260-8BA5-ADF0B21C815C}"/>
          </ac:cxnSpMkLst>
        </pc:cxnChg>
        <pc:cxnChg chg="add del">
          <ac:chgData name="Jacob Laframboise" userId="7edd6eb0e9011486" providerId="LiveId" clId="{9B85BBEA-BABD-4CBB-A57C-E8A9F1C0661B}" dt="2018-04-15T20:06:12.417" v="531" actId="26606"/>
          <ac:cxnSpMkLst>
            <pc:docMk/>
            <pc:sldMk cId="3303271065" sldId="268"/>
            <ac:cxnSpMk id="34" creationId="{4A8AE6FB-7F02-4A08-AEAE-7C90CEC449ED}"/>
          </ac:cxnSpMkLst>
        </pc:cxnChg>
        <pc:cxnChg chg="add del">
          <ac:chgData name="Jacob Laframboise" userId="7edd6eb0e9011486" providerId="LiveId" clId="{9B85BBEA-BABD-4CBB-A57C-E8A9F1C0661B}" dt="2018-04-15T20:06:12.417" v="531" actId="26606"/>
          <ac:cxnSpMkLst>
            <pc:docMk/>
            <pc:sldMk cId="3303271065" sldId="268"/>
            <ac:cxnSpMk id="36" creationId="{9C001CC9-C650-46C6-A1D5-090B09CFAF21}"/>
          </ac:cxnSpMkLst>
        </pc:cxnChg>
      </pc:sldChg>
      <pc:sldChg chg="addSp delSp modSp add ord setBg">
        <pc:chgData name="Jacob Laframboise" userId="7edd6eb0e9011486" providerId="LiveId" clId="{9B85BBEA-BABD-4CBB-A57C-E8A9F1C0661B}" dt="2018-04-15T20:06:58.193" v="536" actId="1076"/>
        <pc:sldMkLst>
          <pc:docMk/>
          <pc:sldMk cId="3441317996" sldId="269"/>
        </pc:sldMkLst>
        <pc:spChg chg="add del mod">
          <ac:chgData name="Jacob Laframboise" userId="7edd6eb0e9011486" providerId="LiveId" clId="{9B85BBEA-BABD-4CBB-A57C-E8A9F1C0661B}" dt="2018-04-15T20:04:33.447" v="516" actId="478"/>
          <ac:spMkLst>
            <pc:docMk/>
            <pc:sldMk cId="3441317996" sldId="269"/>
            <ac:spMk id="2" creationId="{26F2C567-7DC5-4E90-B15B-EFC1F6F2B3DE}"/>
          </ac:spMkLst>
        </pc:spChg>
        <pc:spChg chg="add del mod">
          <ac:chgData name="Jacob Laframboise" userId="7edd6eb0e9011486" providerId="LiveId" clId="{9B85BBEA-BABD-4CBB-A57C-E8A9F1C0661B}" dt="2018-04-15T20:04:36.588" v="517" actId="478"/>
          <ac:spMkLst>
            <pc:docMk/>
            <pc:sldMk cId="3441317996" sldId="269"/>
            <ac:spMk id="3" creationId="{ABD738B2-FD31-4B30-9413-FA2A79B145A9}"/>
          </ac:spMkLst>
        </pc:spChg>
        <pc:spChg chg="add mod">
          <ac:chgData name="Jacob Laframboise" userId="7edd6eb0e9011486" providerId="LiveId" clId="{9B85BBEA-BABD-4CBB-A57C-E8A9F1C0661B}" dt="2018-04-15T20:04:58.173" v="523" actId="20577"/>
          <ac:spMkLst>
            <pc:docMk/>
            <pc:sldMk cId="3441317996" sldId="269"/>
            <ac:spMk id="4" creationId="{D6FAA52F-F19C-4D17-82FA-A5518D9EF6CB}"/>
          </ac:spMkLst>
        </pc:spChg>
        <pc:spChg chg="add del mod">
          <ac:chgData name="Jacob Laframboise" userId="7edd6eb0e9011486" providerId="LiveId" clId="{9B85BBEA-BABD-4CBB-A57C-E8A9F1C0661B}" dt="2018-04-15T20:04:52.377" v="519" actId="478"/>
          <ac:spMkLst>
            <pc:docMk/>
            <pc:sldMk cId="3441317996" sldId="269"/>
            <ac:spMk id="6" creationId="{E243DAE5-C104-4375-99C8-4ED7252D4A7A}"/>
          </ac:spMkLst>
        </pc:spChg>
      </pc:sldChg>
      <pc:sldChg chg="delSp add ord setBg delDesignElem">
        <pc:chgData name="Jacob Laframboise" userId="7edd6eb0e9011486" providerId="LiveId" clId="{9B85BBEA-BABD-4CBB-A57C-E8A9F1C0661B}" dt="2018-04-15T20:06:58.193" v="536" actId="1076"/>
        <pc:sldMkLst>
          <pc:docMk/>
          <pc:sldMk cId="1798274059" sldId="270"/>
        </pc:sldMkLst>
        <pc:spChg chg="del">
          <ac:chgData name="Jacob Laframboise" userId="7edd6eb0e9011486" providerId="LiveId" clId="{9B85BBEA-BABD-4CBB-A57C-E8A9F1C0661B}" dt="2018-04-15T18:08:06.610" v="266" actId="1076"/>
          <ac:spMkLst>
            <pc:docMk/>
            <pc:sldMk cId="1798274059" sldId="270"/>
            <ac:spMk id="40" creationId="{25414FA1-2D4C-41DB-83DE-4F3E38C10A63}"/>
          </ac:spMkLst>
        </pc:spChg>
      </pc:sldChg>
      <pc:sldChg chg="modSp add">
        <pc:chgData name="Jacob Laframboise" userId="7edd6eb0e9011486" providerId="LiveId" clId="{9B85BBEA-BABD-4CBB-A57C-E8A9F1C0661B}" dt="2018-04-17T15:18:16.001" v="848" actId="1076"/>
        <pc:sldMkLst>
          <pc:docMk/>
          <pc:sldMk cId="1114561235" sldId="271"/>
        </pc:sldMkLst>
        <pc:spChg chg="mod">
          <ac:chgData name="Jacob Laframboise" userId="7edd6eb0e9011486" providerId="LiveId" clId="{9B85BBEA-BABD-4CBB-A57C-E8A9F1C0661B}" dt="2018-04-15T21:12:52.872" v="774" actId="20577"/>
          <ac:spMkLst>
            <pc:docMk/>
            <pc:sldMk cId="1114561235" sldId="271"/>
            <ac:spMk id="2" creationId="{6C660CE3-353F-4DB4-8090-2F04A256DB0A}"/>
          </ac:spMkLst>
        </pc:spChg>
        <pc:picChg chg="mod">
          <ac:chgData name="Jacob Laframboise" userId="7edd6eb0e9011486" providerId="LiveId" clId="{9B85BBEA-BABD-4CBB-A57C-E8A9F1C0661B}" dt="2018-04-17T15:18:16.001" v="848" actId="1076"/>
          <ac:picMkLst>
            <pc:docMk/>
            <pc:sldMk cId="1114561235" sldId="271"/>
            <ac:picMk id="4" creationId="{81F8A979-8DE1-45EA-B82F-0D3965C77EBC}"/>
          </ac:picMkLst>
        </pc:picChg>
      </pc:sldChg>
      <pc:sldChg chg="addSp delSp modSp add">
        <pc:chgData name="Jacob Laframboise" userId="7edd6eb0e9011486" providerId="LiveId" clId="{9B85BBEA-BABD-4CBB-A57C-E8A9F1C0661B}" dt="2018-04-18T12:39:08.659" v="891" actId="14100"/>
        <pc:sldMkLst>
          <pc:docMk/>
          <pc:sldMk cId="222393978" sldId="272"/>
        </pc:sldMkLst>
        <pc:spChg chg="mod">
          <ac:chgData name="Jacob Laframboise" userId="7edd6eb0e9011486" providerId="LiveId" clId="{9B85BBEA-BABD-4CBB-A57C-E8A9F1C0661B}" dt="2018-04-18T12:38:56.098" v="889" actId="1076"/>
          <ac:spMkLst>
            <pc:docMk/>
            <pc:sldMk cId="222393978" sldId="272"/>
            <ac:spMk id="2" creationId="{BC33A9D8-F55C-400F-B7E0-08DB66ECB7AA}"/>
          </ac:spMkLst>
        </pc:spChg>
        <pc:spChg chg="del">
          <ac:chgData name="Jacob Laframboise" userId="7edd6eb0e9011486" providerId="LiveId" clId="{9B85BBEA-BABD-4CBB-A57C-E8A9F1C0661B}" dt="2018-04-18T00:37:46.409" v="871" actId="478"/>
          <ac:spMkLst>
            <pc:docMk/>
            <pc:sldMk cId="222393978" sldId="272"/>
            <ac:spMk id="3" creationId="{DD7D8632-5490-4F2F-A2E0-D24F511542EF}"/>
          </ac:spMkLst>
        </pc:spChg>
        <pc:picChg chg="add mod">
          <ac:chgData name="Jacob Laframboise" userId="7edd6eb0e9011486" providerId="LiveId" clId="{9B85BBEA-BABD-4CBB-A57C-E8A9F1C0661B}" dt="2018-04-18T01:07:15.632" v="884" actId="1076"/>
          <ac:picMkLst>
            <pc:docMk/>
            <pc:sldMk cId="222393978" sldId="272"/>
            <ac:picMk id="5" creationId="{443FA53E-83CD-4345-8415-3039B05EE497}"/>
          </ac:picMkLst>
        </pc:picChg>
        <pc:picChg chg="add mod">
          <ac:chgData name="Jacob Laframboise" userId="7edd6eb0e9011486" providerId="LiveId" clId="{9B85BBEA-BABD-4CBB-A57C-E8A9F1C0661B}" dt="2018-04-18T12:39:08.659" v="891" actId="14100"/>
          <ac:picMkLst>
            <pc:docMk/>
            <pc:sldMk cId="222393978" sldId="272"/>
            <ac:picMk id="1026" creationId="{B67A6A07-4E7B-4EAD-8667-6A0B5A083923}"/>
          </ac:picMkLst>
        </pc:picChg>
        <pc:picChg chg="add mod modCrop">
          <ac:chgData name="Jacob Laframboise" userId="7edd6eb0e9011486" providerId="LiveId" clId="{9B85BBEA-BABD-4CBB-A57C-E8A9F1C0661B}" dt="2018-04-18T01:07:52.038" v="888" actId="1076"/>
          <ac:picMkLst>
            <pc:docMk/>
            <pc:sldMk cId="222393978" sldId="272"/>
            <ac:picMk id="1028" creationId="{03790BEF-D1BC-420D-8889-7227C71D640B}"/>
          </ac:picMkLst>
        </pc:picChg>
      </pc:sldChg>
      <pc:sldMasterChg chg="setBg modSldLayout">
        <pc:chgData name="Jacob Laframboise" userId="7edd6eb0e9011486" providerId="LiveId" clId="{9B85BBEA-BABD-4CBB-A57C-E8A9F1C0661B}" dt="2018-04-15T20:16:10.657" v="618" actId="1076"/>
        <pc:sldMasterMkLst>
          <pc:docMk/>
          <pc:sldMasterMk cId="2133594182" sldId="2147483747"/>
        </pc:sldMasterMkLst>
        <pc:sldLayoutChg chg="setBg">
          <pc:chgData name="Jacob Laframboise" userId="7edd6eb0e9011486" providerId="LiveId" clId="{9B85BBEA-BABD-4CBB-A57C-E8A9F1C0661B}" dt="2018-04-15T20:16:10.657" v="618" actId="1076"/>
          <pc:sldLayoutMkLst>
            <pc:docMk/>
            <pc:sldMasterMk cId="2133594182" sldId="2147483747"/>
            <pc:sldLayoutMk cId="2909056708" sldId="2147483748"/>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4080243417" sldId="2147483749"/>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483402375" sldId="2147483750"/>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1897836450" sldId="2147483751"/>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2748971200" sldId="2147483752"/>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176425369" sldId="2147483753"/>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219041457" sldId="2147483754"/>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725198949" sldId="2147483755"/>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4119914433" sldId="2147483756"/>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3840259955" sldId="2147483757"/>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3408974940" sldId="2147483758"/>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4140520902" sldId="2147483759"/>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2222821887" sldId="2147483760"/>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1451304323" sldId="2147483761"/>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926977143" sldId="2147483762"/>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3565430661" sldId="2147483763"/>
          </pc:sldLayoutMkLst>
        </pc:sldLayoutChg>
        <pc:sldLayoutChg chg="setBg">
          <pc:chgData name="Jacob Laframboise" userId="7edd6eb0e9011486" providerId="LiveId" clId="{9B85BBEA-BABD-4CBB-A57C-E8A9F1C0661B}" dt="2018-04-15T20:16:10.657" v="618" actId="1076"/>
          <pc:sldLayoutMkLst>
            <pc:docMk/>
            <pc:sldMasterMk cId="2133594182" sldId="2147483747"/>
            <pc:sldLayoutMk cId="2412294235" sldId="21474837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6C69B-4D74-4763-B6B9-B8DEC2409A1D}" type="datetimeFigureOut">
              <a:rPr lang="en-CA" smtClean="0"/>
              <a:t>24/04/2018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793DB2-586E-4DB3-A45E-071B97ED634D}" type="slidenum">
              <a:rPr lang="en-CA" smtClean="0"/>
              <a:t>‹#›</a:t>
            </a:fld>
            <a:endParaRPr lang="en-CA"/>
          </a:p>
        </p:txBody>
      </p:sp>
    </p:spTree>
    <p:extLst>
      <p:ext uri="{BB962C8B-B14F-4D97-AF65-F5344CB8AC3E}">
        <p14:creationId xmlns:p14="http://schemas.microsoft.com/office/powerpoint/2010/main" val="67483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HC Athletics: </a:t>
            </a:r>
          </a:p>
          <a:p>
            <a:r>
              <a:rPr lang="en-CA" dirty="0"/>
              <a:t>- Wide Variety of fall, winter and spring sports teams, including varsity basketball, volleyball, cross country, hockey, soccer, etc.  </a:t>
            </a:r>
          </a:p>
          <a:p>
            <a:r>
              <a:rPr lang="en-CA" dirty="0"/>
              <a:t>- This year Holy Cross had a very successful athletic department with a variety of teams having victorious seasons. </a:t>
            </a:r>
          </a:p>
          <a:p>
            <a:pPr marL="171450" indent="-171450">
              <a:buFontTx/>
              <a:buChar char="-"/>
            </a:pPr>
            <a:r>
              <a:rPr lang="en-CA" dirty="0"/>
              <a:t>The Senior football team, Senior Girls Basketball Team, Boys Hockey team, and Girls Field Hockey team all captured the KASSAA title in the 2017-2018 seasons. </a:t>
            </a:r>
          </a:p>
          <a:p>
            <a:pPr marL="171450" indent="-171450">
              <a:buFontTx/>
              <a:buChar char="-"/>
            </a:pPr>
            <a:r>
              <a:rPr lang="en-CA" dirty="0"/>
              <a:t>The Senior Boys Basketball team, Girls Field Hockey team, Boys and Girls Ice Hockey Teams, and Senior Girls Basketball team, all represented Holy Cross at the OFSAA Championship. </a:t>
            </a:r>
          </a:p>
          <a:p>
            <a:pPr marL="171450" indent="-171450">
              <a:buFontTx/>
              <a:buChar char="-"/>
            </a:pPr>
            <a:r>
              <a:rPr lang="en-CA" dirty="0"/>
              <a:t>The Senior Girls basketball team won an OFSAA bronze medal, and the Boys Hockey team won an OFSAA silver medal. </a:t>
            </a:r>
          </a:p>
          <a:p>
            <a:pPr marL="171450" indent="-171450">
              <a:buFontTx/>
              <a:buChar char="-"/>
            </a:pPr>
            <a:r>
              <a:rPr lang="en-US" sz="1200" kern="1200" dirty="0">
                <a:solidFill>
                  <a:schemeClr val="tx1"/>
                </a:solidFill>
                <a:effectLst/>
                <a:latin typeface="+mn-lt"/>
                <a:ea typeface="+mn-ea"/>
                <a:cs typeface="+mn-cs"/>
              </a:rPr>
              <a:t>Ashton McCulloch, Kiley Rodrigues and Emily Calder took their golfing skills to OFSAA. </a:t>
            </a:r>
          </a:p>
          <a:p>
            <a:pPr marL="171450" indent="-171450">
              <a:buFontTx/>
              <a:buChar char="-"/>
            </a:pPr>
            <a:r>
              <a:rPr lang="en-CA" sz="1200" kern="120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any Cross Country runners were successful in KASSAA and further advanced to OFSAA. </a:t>
            </a:r>
          </a:p>
          <a:p>
            <a:pPr marL="171450" indent="-171450">
              <a:buFontTx/>
              <a:buChar char="-"/>
            </a:pPr>
            <a:r>
              <a:rPr lang="en-CA" sz="1200" kern="1200" dirty="0">
                <a:solidFill>
                  <a:schemeClr val="tx1"/>
                </a:solidFill>
                <a:effectLst/>
                <a:latin typeface="+mn-lt"/>
                <a:ea typeface="+mn-ea"/>
                <a:cs typeface="+mn-cs"/>
              </a:rPr>
              <a:t>T</a:t>
            </a:r>
            <a:r>
              <a:rPr lang="en-US" sz="1200" kern="1200" dirty="0" err="1">
                <a:solidFill>
                  <a:schemeClr val="tx1"/>
                </a:solidFill>
                <a:effectLst/>
                <a:latin typeface="+mn-lt"/>
                <a:ea typeface="+mn-ea"/>
                <a:cs typeface="+mn-cs"/>
              </a:rPr>
              <a:t>yson</a:t>
            </a:r>
            <a:r>
              <a:rPr lang="en-US" sz="1200" kern="1200" dirty="0">
                <a:solidFill>
                  <a:schemeClr val="tx1"/>
                </a:solidFill>
                <a:effectLst/>
                <a:latin typeface="+mn-lt"/>
                <a:ea typeface="+mn-ea"/>
                <a:cs typeface="+mn-cs"/>
              </a:rPr>
              <a:t> Fletcher won an OFSAA silver medal and Brennan </a:t>
            </a:r>
            <a:r>
              <a:rPr lang="en-US" sz="1200" kern="1200" dirty="0" err="1">
                <a:solidFill>
                  <a:schemeClr val="tx1"/>
                </a:solidFill>
                <a:effectLst/>
                <a:latin typeface="+mn-lt"/>
                <a:ea typeface="+mn-ea"/>
                <a:cs typeface="+mn-cs"/>
              </a:rPr>
              <a:t>LaPlante</a:t>
            </a:r>
            <a:r>
              <a:rPr lang="en-US" sz="1200" kern="1200" dirty="0">
                <a:solidFill>
                  <a:schemeClr val="tx1"/>
                </a:solidFill>
                <a:effectLst/>
                <a:latin typeface="+mn-lt"/>
                <a:ea typeface="+mn-ea"/>
                <a:cs typeface="+mn-cs"/>
              </a:rPr>
              <a:t> Brady an OFSAA bronze in wrestling. </a:t>
            </a:r>
          </a:p>
          <a:p>
            <a:pPr marL="171450" indent="-171450">
              <a:buFontTx/>
              <a:buChar char="-"/>
            </a:pPr>
            <a:r>
              <a:rPr lang="en-CA" sz="1200" kern="1200" dirty="0">
                <a:solidFill>
                  <a:schemeClr val="tx1"/>
                </a:solidFill>
                <a:effectLst/>
                <a:latin typeface="+mn-lt"/>
                <a:ea typeface="+mn-ea"/>
                <a:cs typeface="+mn-cs"/>
              </a:rPr>
              <a:t>4 Holy Cross star football players, Tyson Fletcher, Jacob Jefferies, Matt McDonald and </a:t>
            </a:r>
            <a:r>
              <a:rPr lang="en-CA" sz="1200" kern="1200" dirty="0" err="1">
                <a:solidFill>
                  <a:schemeClr val="tx1"/>
                </a:solidFill>
                <a:effectLst/>
                <a:latin typeface="+mn-lt"/>
                <a:ea typeface="+mn-ea"/>
                <a:cs typeface="+mn-cs"/>
              </a:rPr>
              <a:t>Laurenio</a:t>
            </a:r>
            <a:r>
              <a:rPr lang="en-CA" sz="1200" kern="1200" dirty="0">
                <a:solidFill>
                  <a:schemeClr val="tx1"/>
                </a:solidFill>
                <a:effectLst/>
                <a:latin typeface="+mn-lt"/>
                <a:ea typeface="+mn-ea"/>
                <a:cs typeface="+mn-cs"/>
              </a:rPr>
              <a:t> Sousa all committed to Queens University </a:t>
            </a:r>
            <a:r>
              <a:rPr lang="en-CA" sz="1200" kern="1200" dirty="0" err="1">
                <a:solidFill>
                  <a:schemeClr val="tx1"/>
                </a:solidFill>
                <a:effectLst/>
                <a:latin typeface="+mn-lt"/>
                <a:ea typeface="+mn-ea"/>
                <a:cs typeface="+mn-cs"/>
              </a:rPr>
              <a:t>Mens</a:t>
            </a:r>
            <a:r>
              <a:rPr lang="en-CA" sz="1200" kern="1200" dirty="0">
                <a:solidFill>
                  <a:schemeClr val="tx1"/>
                </a:solidFill>
                <a:effectLst/>
                <a:latin typeface="+mn-lt"/>
                <a:ea typeface="+mn-ea"/>
                <a:cs typeface="+mn-cs"/>
              </a:rPr>
              <a:t> Football team for the 2018-2019 season.</a:t>
            </a:r>
            <a:endParaRPr lang="en-US" sz="1200" kern="1200" dirty="0">
              <a:solidFill>
                <a:schemeClr val="tx1"/>
              </a:solidFill>
              <a:effectLst/>
              <a:latin typeface="+mn-lt"/>
              <a:ea typeface="+mn-ea"/>
              <a:cs typeface="+mn-cs"/>
            </a:endParaRPr>
          </a:p>
          <a:p>
            <a:pPr marL="171450" indent="-171450">
              <a:buFontTx/>
              <a:buChar char="-"/>
            </a:pPr>
            <a:r>
              <a:rPr lang="en-CA" sz="1200" kern="1200" dirty="0">
                <a:solidFill>
                  <a:schemeClr val="tx1"/>
                </a:solidFill>
                <a:effectLst/>
                <a:latin typeface="+mn-lt"/>
                <a:ea typeface="+mn-ea"/>
                <a:cs typeface="+mn-cs"/>
              </a:rPr>
              <a:t>Holy Cross Boys’ volleyball teams, as well as the Girls Basketball teams participated in the annual PH Classic to raise money and awareness for breast cancer research. </a:t>
            </a:r>
          </a:p>
          <a:p>
            <a:pPr marL="171450" indent="-171450">
              <a:buFontTx/>
              <a:buChar char="-"/>
            </a:pPr>
            <a:r>
              <a:rPr lang="en-CA" sz="1200" kern="1200" dirty="0">
                <a:solidFill>
                  <a:schemeClr val="tx1"/>
                </a:solidFill>
                <a:effectLst/>
                <a:latin typeface="+mn-lt"/>
                <a:ea typeface="+mn-ea"/>
                <a:cs typeface="+mn-cs"/>
              </a:rPr>
              <a:t>Additionally the Boys Basketball teams had an honourable game with all proceeds going to the KGH pediatrics floor. </a:t>
            </a:r>
            <a:endParaRPr lang="en-CA"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FE8A4C6-81CC-E741-AA5D-9F1BC9EA55DB}" type="slidenum">
              <a:rPr lang="en-US" smtClean="0"/>
              <a:t>3</a:t>
            </a:fld>
            <a:endParaRPr lang="en-US"/>
          </a:p>
        </p:txBody>
      </p:sp>
    </p:spTree>
    <p:extLst>
      <p:ext uri="{BB962C8B-B14F-4D97-AF65-F5344CB8AC3E}">
        <p14:creationId xmlns:p14="http://schemas.microsoft.com/office/powerpoint/2010/main" val="77218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dirty="0"/>
              <a:t>On April 12, the Holy Cross staff and students participated in the nationwide jersey day in honour of the Humboldt Broncos victims. All the proceeds and donations were sent to the families and the Bronco community. </a:t>
            </a:r>
          </a:p>
          <a:p>
            <a:pPr marL="171450" indent="-171450">
              <a:buFontTx/>
              <a:buChar char="-"/>
            </a:pPr>
            <a:r>
              <a:rPr lang="en-CA" dirty="0"/>
              <a:t>Additionally, Holy Cross staff and students took part in the annual inside ride which is an indoor cycling challenge and fundraising event that is dedicated to raising money in support of children with cancer and their families. </a:t>
            </a:r>
          </a:p>
          <a:p>
            <a:pPr marL="171450" indent="-171450">
              <a:buFontTx/>
              <a:buChar char="-"/>
            </a:pPr>
            <a:r>
              <a:rPr lang="en-CA" dirty="0"/>
              <a:t>The annual </a:t>
            </a:r>
            <a:r>
              <a:rPr lang="en-CA" dirty="0" err="1"/>
              <a:t>dodgebowl</a:t>
            </a:r>
            <a:r>
              <a:rPr lang="en-CA" dirty="0"/>
              <a:t> was held at Holy Cross. Participating schools included Holy Cross, </a:t>
            </a:r>
            <a:r>
              <a:rPr lang="en-CA" dirty="0" err="1"/>
              <a:t>Regi</a:t>
            </a:r>
            <a:r>
              <a:rPr lang="en-CA" dirty="0"/>
              <a:t>, KCVI and Frontenac. Over $600 from this event was donated to the MS Society. </a:t>
            </a:r>
          </a:p>
          <a:p>
            <a:pPr marL="171450" indent="-171450">
              <a:buFontTx/>
              <a:buChar char="-"/>
            </a:pPr>
            <a:r>
              <a:rPr lang="en-CA" dirty="0"/>
              <a:t>HC athletics are a great way to get the student body and staff members involved and display their crusader pride. The Holy Cross spirit squad is composed of council members, as well as other students that want show their support and cheer on the HC sports teams. </a:t>
            </a:r>
            <a:endParaRPr lang="en-US" dirty="0"/>
          </a:p>
        </p:txBody>
      </p:sp>
      <p:sp>
        <p:nvSpPr>
          <p:cNvPr id="4" name="Slide Number Placeholder 3"/>
          <p:cNvSpPr>
            <a:spLocks noGrp="1"/>
          </p:cNvSpPr>
          <p:nvPr>
            <p:ph type="sldNum" sz="quarter" idx="10"/>
          </p:nvPr>
        </p:nvSpPr>
        <p:spPr/>
        <p:txBody>
          <a:bodyPr/>
          <a:lstStyle/>
          <a:p>
            <a:fld id="{6FE8A4C6-81CC-E741-AA5D-9F1BC9EA55DB}" type="slidenum">
              <a:rPr lang="en-US" smtClean="0"/>
              <a:t>4</a:t>
            </a:fld>
            <a:endParaRPr lang="en-US"/>
          </a:p>
        </p:txBody>
      </p:sp>
    </p:spTree>
    <p:extLst>
      <p:ext uri="{BB962C8B-B14F-4D97-AF65-F5344CB8AC3E}">
        <p14:creationId xmlns:p14="http://schemas.microsoft.com/office/powerpoint/2010/main" val="2453857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t>-Monthly event called Wellness Wednesday  where we prepare and distribute free, nutritious snacks to the staff and students at Holy Cross.  </a:t>
            </a:r>
          </a:p>
          <a:p>
            <a:endParaRPr lang="en-CA" sz="1200" dirty="0"/>
          </a:p>
          <a:p>
            <a:r>
              <a:rPr lang="en-CA" sz="1200" dirty="0"/>
              <a:t>-Instrumental in purchasing a salad bar for the school’s cafeteria. This provides students with a healthier option for lunch.</a:t>
            </a:r>
            <a:endParaRPr lang="en-US" sz="1200" dirty="0"/>
          </a:p>
          <a:p>
            <a:r>
              <a:rPr lang="en-CA" sz="1200" dirty="0"/>
              <a:t> </a:t>
            </a:r>
            <a:endParaRPr lang="en-US" sz="1200" dirty="0"/>
          </a:p>
          <a:p>
            <a:r>
              <a:rPr lang="en-CA" sz="1200" dirty="0"/>
              <a:t>-The Wellness Team also organizes a ‘Wellness Week’ in February that involves activities that fit our themes of ‘Fuel, Chill, Chat, and Play’.</a:t>
            </a:r>
            <a:endParaRPr lang="en-US" sz="1200" dirty="0"/>
          </a:p>
          <a:p>
            <a:endParaRPr lang="en-US" sz="1000" dirty="0"/>
          </a:p>
          <a:p>
            <a:endParaRPr lang="en-CA" dirty="0"/>
          </a:p>
        </p:txBody>
      </p:sp>
      <p:sp>
        <p:nvSpPr>
          <p:cNvPr id="4" name="Slide Number Placeholder 3"/>
          <p:cNvSpPr>
            <a:spLocks noGrp="1"/>
          </p:cNvSpPr>
          <p:nvPr>
            <p:ph type="sldNum" sz="quarter" idx="10"/>
          </p:nvPr>
        </p:nvSpPr>
        <p:spPr/>
        <p:txBody>
          <a:bodyPr/>
          <a:lstStyle/>
          <a:p>
            <a:fld id="{75793DB2-586E-4DB3-A45E-071B97ED634D}" type="slidenum">
              <a:rPr lang="en-CA" smtClean="0"/>
              <a:t>7</a:t>
            </a:fld>
            <a:endParaRPr lang="en-CA"/>
          </a:p>
        </p:txBody>
      </p:sp>
    </p:spTree>
    <p:extLst>
      <p:ext uri="{BB962C8B-B14F-4D97-AF65-F5344CB8AC3E}">
        <p14:creationId xmlns:p14="http://schemas.microsoft.com/office/powerpoint/2010/main" val="274800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CA" sz="1200" dirty="0">
                <a:effectLst/>
                <a:latin typeface="Calibri" charset="0"/>
                <a:ea typeface="Calibri" charset="0"/>
                <a:cs typeface="Times New Roman" charset="0"/>
              </a:rPr>
              <a:t>-This year, we decided to focus our ‘Wellness Wednesday’ event on mental health.  </a:t>
            </a:r>
          </a:p>
          <a:p>
            <a:pPr>
              <a:spcAft>
                <a:spcPts val="0"/>
              </a:spcAft>
            </a:pPr>
            <a:endParaRPr lang="en-CA" sz="1200" dirty="0">
              <a:effectLst/>
              <a:latin typeface="Calibri" charset="0"/>
              <a:ea typeface="Calibri" charset="0"/>
              <a:cs typeface="Times New Roman" charset="0"/>
            </a:endParaRPr>
          </a:p>
          <a:p>
            <a:pPr>
              <a:spcAft>
                <a:spcPts val="0"/>
              </a:spcAft>
            </a:pPr>
            <a:r>
              <a:rPr lang="en-CA" sz="1200" dirty="0">
                <a:latin typeface="Calibri" charset="0"/>
                <a:ea typeface="Calibri" charset="0"/>
                <a:cs typeface="Times New Roman" charset="0"/>
              </a:rPr>
              <a:t>-</a:t>
            </a:r>
            <a:r>
              <a:rPr lang="en-CA" sz="1200" dirty="0">
                <a:effectLst/>
                <a:latin typeface="Calibri" charset="0"/>
                <a:ea typeface="Calibri" charset="0"/>
                <a:cs typeface="Times New Roman" charset="0"/>
              </a:rPr>
              <a:t>The Wellness Team has partnered with the Queen’s Clinical Psychology Outreach Program, and a Kingston psychologist to bring mental health workshops to students at Holy Cross.  </a:t>
            </a:r>
          </a:p>
          <a:p>
            <a:pPr>
              <a:spcAft>
                <a:spcPts val="0"/>
              </a:spcAft>
            </a:pPr>
            <a:endParaRPr lang="en-CA" sz="1200" dirty="0">
              <a:effectLst/>
              <a:latin typeface="Calibri" charset="0"/>
              <a:ea typeface="Calibri" charset="0"/>
              <a:cs typeface="Times New Roman" charset="0"/>
            </a:endParaRPr>
          </a:p>
          <a:p>
            <a:pPr>
              <a:spcAft>
                <a:spcPts val="0"/>
              </a:spcAft>
            </a:pPr>
            <a:r>
              <a:rPr lang="en-CA" sz="1200" dirty="0">
                <a:latin typeface="Calibri" charset="0"/>
                <a:ea typeface="Calibri" charset="0"/>
                <a:cs typeface="Times New Roman" charset="0"/>
              </a:rPr>
              <a:t>-</a:t>
            </a:r>
            <a:r>
              <a:rPr lang="en-CA" sz="1200" dirty="0">
                <a:effectLst/>
                <a:latin typeface="Calibri" charset="0"/>
                <a:ea typeface="Calibri" charset="0"/>
                <a:cs typeface="Times New Roman" charset="0"/>
              </a:rPr>
              <a:t>Once a month, Queen’s psychology students come to our school and deliver workshops to students that aim to help them with their mental health by giving them strategies and resources to use.  </a:t>
            </a:r>
          </a:p>
          <a:p>
            <a:pPr>
              <a:spcAft>
                <a:spcPts val="0"/>
              </a:spcAft>
            </a:pPr>
            <a:endParaRPr lang="en-CA" dirty="0">
              <a:latin typeface="Calibri" charset="0"/>
              <a:ea typeface="Calibri" charset="0"/>
              <a:cs typeface="Times New Roman" charset="0"/>
            </a:endParaRPr>
          </a:p>
          <a:p>
            <a:endParaRPr lang="en-CA" dirty="0"/>
          </a:p>
        </p:txBody>
      </p:sp>
      <p:sp>
        <p:nvSpPr>
          <p:cNvPr id="4" name="Slide Number Placeholder 3"/>
          <p:cNvSpPr>
            <a:spLocks noGrp="1"/>
          </p:cNvSpPr>
          <p:nvPr>
            <p:ph type="sldNum" sz="quarter" idx="10"/>
          </p:nvPr>
        </p:nvSpPr>
        <p:spPr/>
        <p:txBody>
          <a:bodyPr/>
          <a:lstStyle/>
          <a:p>
            <a:fld id="{75793DB2-586E-4DB3-A45E-071B97ED634D}" type="slidenum">
              <a:rPr lang="en-CA" smtClean="0"/>
              <a:t>8</a:t>
            </a:fld>
            <a:endParaRPr lang="en-CA"/>
          </a:p>
        </p:txBody>
      </p:sp>
    </p:spTree>
    <p:extLst>
      <p:ext uri="{BB962C8B-B14F-4D97-AF65-F5344CB8AC3E}">
        <p14:creationId xmlns:p14="http://schemas.microsoft.com/office/powerpoint/2010/main" val="290178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CA" dirty="0">
                <a:effectLst/>
                <a:latin typeface="Calibri" charset="0"/>
                <a:ea typeface="Calibri" charset="0"/>
                <a:cs typeface="Times New Roman" charset="0"/>
              </a:rPr>
              <a:t>-Our annual Advent collection where we raised money for the Jamaica mission trip and the KGH teddy bear campaign.</a:t>
            </a:r>
          </a:p>
          <a:p>
            <a:pPr>
              <a:spcAft>
                <a:spcPts val="0"/>
              </a:spcAft>
            </a:pPr>
            <a:endParaRPr lang="en-US" dirty="0">
              <a:effectLst/>
              <a:latin typeface="Calibri" charset="0"/>
              <a:ea typeface="Calibri" charset="0"/>
              <a:cs typeface="Times New Roman" charset="0"/>
            </a:endParaRPr>
          </a:p>
          <a:p>
            <a:pPr>
              <a:spcAft>
                <a:spcPts val="0"/>
              </a:spcAft>
            </a:pPr>
            <a:r>
              <a:rPr lang="en-CA" dirty="0">
                <a:effectLst/>
                <a:latin typeface="Calibri" charset="0"/>
                <a:ea typeface="Calibri" charset="0"/>
                <a:cs typeface="Times New Roman" charset="0"/>
              </a:rPr>
              <a:t>-Our annual Lent collection where we fundraised for Development and Peace.</a:t>
            </a:r>
          </a:p>
          <a:p>
            <a:pPr>
              <a:spcAft>
                <a:spcPts val="0"/>
              </a:spcAft>
            </a:pPr>
            <a:endParaRPr lang="en-US" dirty="0">
              <a:effectLst/>
              <a:latin typeface="Calibri" charset="0"/>
              <a:ea typeface="Calibri" charset="0"/>
              <a:cs typeface="Times New Roman" charset="0"/>
            </a:endParaRPr>
          </a:p>
          <a:p>
            <a:pPr>
              <a:spcAft>
                <a:spcPts val="0"/>
              </a:spcAft>
            </a:pPr>
            <a:r>
              <a:rPr lang="en-CA" dirty="0">
                <a:effectLst/>
                <a:latin typeface="Calibri" charset="0"/>
                <a:ea typeface="Calibri" charset="0"/>
                <a:cs typeface="Times New Roman" charset="0"/>
              </a:rPr>
              <a:t>-</a:t>
            </a:r>
            <a:r>
              <a:rPr lang="en-CA" dirty="0" err="1">
                <a:effectLst/>
                <a:latin typeface="Calibri" charset="0"/>
                <a:ea typeface="Calibri" charset="0"/>
                <a:cs typeface="Times New Roman" charset="0"/>
              </a:rPr>
              <a:t>Thinkfast</a:t>
            </a:r>
            <a:r>
              <a:rPr lang="en-CA" dirty="0">
                <a:effectLst/>
                <a:latin typeface="Calibri" charset="0"/>
                <a:ea typeface="Calibri" charset="0"/>
                <a:cs typeface="Times New Roman" charset="0"/>
              </a:rPr>
              <a:t>: </a:t>
            </a:r>
            <a:r>
              <a:rPr lang="en-CA" dirty="0">
                <a:latin typeface="Calibri" charset="0"/>
                <a:ea typeface="Calibri" charset="0"/>
                <a:cs typeface="Times New Roman" charset="0"/>
              </a:rPr>
              <a:t>s</a:t>
            </a:r>
            <a:r>
              <a:rPr lang="en-CA" dirty="0">
                <a:effectLst/>
                <a:latin typeface="Calibri" charset="0"/>
                <a:ea typeface="Calibri" charset="0"/>
                <a:cs typeface="Times New Roman" charset="0"/>
              </a:rPr>
              <a:t>tudents and staff fast for 24 hours as well as fundraise to stand in solidarity with people around the world who go without food.</a:t>
            </a:r>
          </a:p>
          <a:p>
            <a:pPr>
              <a:spcAft>
                <a:spcPts val="0"/>
              </a:spcAft>
            </a:pPr>
            <a:endParaRPr lang="en-US" dirty="0">
              <a:effectLst/>
              <a:latin typeface="Calibri" charset="0"/>
              <a:ea typeface="Calibri" charset="0"/>
              <a:cs typeface="Times New Roman" charset="0"/>
            </a:endParaRPr>
          </a:p>
          <a:p>
            <a:pPr>
              <a:spcAft>
                <a:spcPts val="0"/>
              </a:spcAft>
            </a:pPr>
            <a:r>
              <a:rPr lang="en-CA" dirty="0">
                <a:effectLst/>
                <a:latin typeface="Calibri" charset="0"/>
                <a:ea typeface="Calibri" charset="0"/>
                <a:cs typeface="Times New Roman" charset="0"/>
              </a:rPr>
              <a:t>-Monthly visits to Rosewood retirement home to sing with the elderly.</a:t>
            </a:r>
            <a:endParaRPr lang="en-US" dirty="0">
              <a:effectLst/>
              <a:latin typeface="Calibri" charset="0"/>
              <a:ea typeface="Calibri" charset="0"/>
              <a:cs typeface="Times New Roman" charset="0"/>
            </a:endParaRPr>
          </a:p>
          <a:p>
            <a:endParaRPr lang="en-CA" dirty="0"/>
          </a:p>
        </p:txBody>
      </p:sp>
      <p:sp>
        <p:nvSpPr>
          <p:cNvPr id="4" name="Slide Number Placeholder 3"/>
          <p:cNvSpPr>
            <a:spLocks noGrp="1"/>
          </p:cNvSpPr>
          <p:nvPr>
            <p:ph type="sldNum" sz="quarter" idx="10"/>
          </p:nvPr>
        </p:nvSpPr>
        <p:spPr/>
        <p:txBody>
          <a:bodyPr/>
          <a:lstStyle/>
          <a:p>
            <a:fld id="{75793DB2-586E-4DB3-A45E-071B97ED634D}" type="slidenum">
              <a:rPr lang="en-CA" smtClean="0"/>
              <a:t>9</a:t>
            </a:fld>
            <a:endParaRPr lang="en-CA"/>
          </a:p>
        </p:txBody>
      </p:sp>
    </p:spTree>
    <p:extLst>
      <p:ext uri="{BB962C8B-B14F-4D97-AF65-F5344CB8AC3E}">
        <p14:creationId xmlns:p14="http://schemas.microsoft.com/office/powerpoint/2010/main" val="312789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tech S.H.S.M offers a variety of opportunities for the students to explore careers in tech such as photography, film, graphic design and so much more. -It also offers an opportunity for all students to express themselves in unique and modern ways </a:t>
            </a:r>
          </a:p>
          <a:p>
            <a:r>
              <a:rPr lang="en-US" sz="1200" b="0" i="0" kern="1200" dirty="0">
                <a:solidFill>
                  <a:schemeClr val="tx1"/>
                </a:solidFill>
                <a:effectLst/>
                <a:latin typeface="+mn-lt"/>
                <a:ea typeface="+mn-ea"/>
                <a:cs typeface="+mn-cs"/>
              </a:rPr>
              <a:t>-Most of the students work is displayed in and outside the Com Tech Room, so other students and staff can be inspired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students get special certifications in CPR and First Aid, I.C.E Training, and Fall Protection and even get to shoot real sport events with Crave T.V. </a:t>
            </a:r>
          </a:p>
          <a:p>
            <a:r>
              <a:rPr lang="en-US" sz="1200" b="0" i="0" kern="1200" dirty="0">
                <a:solidFill>
                  <a:schemeClr val="tx1"/>
                </a:solidFill>
                <a:effectLst/>
                <a:latin typeface="+mn-lt"/>
                <a:ea typeface="+mn-ea"/>
                <a:cs typeface="+mn-cs"/>
              </a:rPr>
              <a:t>-If all the certifications are completed the students get a special red seal on there diploma which can help them get a step up in post secondary education or even a career. </a:t>
            </a:r>
          </a:p>
          <a:p>
            <a:r>
              <a:rPr lang="en-US" sz="1200" b="0" i="0" kern="1200" dirty="0">
                <a:solidFill>
                  <a:schemeClr val="tx1"/>
                </a:solidFill>
                <a:effectLst/>
                <a:latin typeface="+mn-lt"/>
                <a:ea typeface="+mn-ea"/>
                <a:cs typeface="+mn-cs"/>
              </a:rPr>
              <a:t>-In the program the students are always top priority. </a:t>
            </a:r>
          </a:p>
          <a:p>
            <a:r>
              <a:rPr lang="en-US" sz="1200" b="0" i="0" kern="1200" dirty="0">
                <a:solidFill>
                  <a:schemeClr val="tx1"/>
                </a:solidFill>
                <a:effectLst/>
                <a:latin typeface="+mn-lt"/>
                <a:ea typeface="+mn-ea"/>
                <a:cs typeface="+mn-cs"/>
              </a:rPr>
              <a:t>-During regular meetings students discuss what they would like the future of this program to turn out to be along with interesting actives that the group can do together. </a:t>
            </a:r>
          </a:p>
          <a:p>
            <a:r>
              <a:rPr lang="en-US" sz="1200" b="0" i="0" kern="1200" dirty="0">
                <a:solidFill>
                  <a:schemeClr val="tx1"/>
                </a:solidFill>
                <a:effectLst/>
                <a:latin typeface="+mn-lt"/>
                <a:ea typeface="+mn-ea"/>
                <a:cs typeface="+mn-cs"/>
              </a:rPr>
              <a:t>-No voice goes unheard and all is always welcome.</a:t>
            </a:r>
          </a:p>
          <a:p>
            <a:endParaRPr lang="en-CA" dirty="0"/>
          </a:p>
        </p:txBody>
      </p:sp>
      <p:sp>
        <p:nvSpPr>
          <p:cNvPr id="4" name="Slide Number Placeholder 3"/>
          <p:cNvSpPr>
            <a:spLocks noGrp="1"/>
          </p:cNvSpPr>
          <p:nvPr>
            <p:ph type="sldNum" sz="quarter" idx="10"/>
          </p:nvPr>
        </p:nvSpPr>
        <p:spPr/>
        <p:txBody>
          <a:bodyPr/>
          <a:lstStyle/>
          <a:p>
            <a:fld id="{75793DB2-586E-4DB3-A45E-071B97ED634D}" type="slidenum">
              <a:rPr lang="en-CA" smtClean="0"/>
              <a:t>10</a:t>
            </a:fld>
            <a:endParaRPr lang="en-CA"/>
          </a:p>
        </p:txBody>
      </p:sp>
    </p:spTree>
    <p:extLst>
      <p:ext uri="{BB962C8B-B14F-4D97-AF65-F5344CB8AC3E}">
        <p14:creationId xmlns:p14="http://schemas.microsoft.com/office/powerpoint/2010/main" val="361735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Math club, </a:t>
            </a:r>
            <a:r>
              <a:rPr lang="en-CA" dirty="0" err="1"/>
              <a:t>deca</a:t>
            </a:r>
            <a:r>
              <a:rPr lang="en-CA" dirty="0"/>
              <a:t>, dungeons and dragons, ski team, fishing club, computer science, etc.. </a:t>
            </a:r>
          </a:p>
        </p:txBody>
      </p:sp>
      <p:sp>
        <p:nvSpPr>
          <p:cNvPr id="4" name="Slide Number Placeholder 3"/>
          <p:cNvSpPr>
            <a:spLocks noGrp="1"/>
          </p:cNvSpPr>
          <p:nvPr>
            <p:ph type="sldNum" sz="quarter" idx="10"/>
          </p:nvPr>
        </p:nvSpPr>
        <p:spPr/>
        <p:txBody>
          <a:bodyPr/>
          <a:lstStyle/>
          <a:p>
            <a:fld id="{75793DB2-586E-4DB3-A45E-071B97ED634D}" type="slidenum">
              <a:rPr lang="en-CA" smtClean="0"/>
              <a:t>11</a:t>
            </a:fld>
            <a:endParaRPr lang="en-CA"/>
          </a:p>
        </p:txBody>
      </p:sp>
    </p:spTree>
    <p:extLst>
      <p:ext uri="{BB962C8B-B14F-4D97-AF65-F5344CB8AC3E}">
        <p14:creationId xmlns:p14="http://schemas.microsoft.com/office/powerpoint/2010/main" val="3597512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056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3496CEA9-7725-4939-9106-6E3DFE6581E2}" type="datetimeFigureOut">
              <a:rPr lang="en-CA" smtClean="0"/>
              <a:t>24/04/2018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384025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340897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40520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222282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45130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926977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356543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2412294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408024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96CEA9-7725-4939-9106-6E3DFE6581E2}" type="datetimeFigureOut">
              <a:rPr lang="en-CA" smtClean="0"/>
              <a:t>24/04/2018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483402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96CEA9-7725-4939-9106-6E3DFE6581E2}" type="datetimeFigureOut">
              <a:rPr lang="en-CA" smtClean="0"/>
              <a:t>24/04/2018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189783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96CEA9-7725-4939-9106-6E3DFE6581E2}" type="datetimeFigureOut">
              <a:rPr lang="en-CA" smtClean="0"/>
              <a:t>24/04/2018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2748971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96CEA9-7725-4939-9106-6E3DFE6581E2}" type="datetimeFigureOut">
              <a:rPr lang="en-CA" smtClean="0"/>
              <a:t>24/04/2018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176425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CEA9-7725-4939-9106-6E3DFE6581E2}" type="datetimeFigureOut">
              <a:rPr lang="en-CA" smtClean="0"/>
              <a:t>24/04/2018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21904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496CEA9-7725-4939-9106-6E3DFE6581E2}" type="datetimeFigureOut">
              <a:rPr lang="en-CA" smtClean="0"/>
              <a:t>24/04/2018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725198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496CEA9-7725-4939-9106-6E3DFE6581E2}" type="datetimeFigureOut">
              <a:rPr lang="en-CA" smtClean="0"/>
              <a:t>24/04/2018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1C4DD6-FA5C-42B2-B910-E24E09669436}" type="slidenum">
              <a:rPr lang="en-CA" smtClean="0"/>
              <a:t>‹#›</a:t>
            </a:fld>
            <a:endParaRPr lang="en-CA"/>
          </a:p>
        </p:txBody>
      </p:sp>
    </p:spTree>
    <p:extLst>
      <p:ext uri="{BB962C8B-B14F-4D97-AF65-F5344CB8AC3E}">
        <p14:creationId xmlns:p14="http://schemas.microsoft.com/office/powerpoint/2010/main" val="4119914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7E775"/>
            </a:gs>
            <a:gs pos="94000">
              <a:srgbClr val="307E2A"/>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496CEA9-7725-4939-9106-6E3DFE6581E2}" type="datetimeFigureOut">
              <a:rPr lang="en-CA" smtClean="0"/>
              <a:t>24/04/2018</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41C4DD6-FA5C-42B2-B910-E24E09669436}" type="slidenum">
              <a:rPr lang="en-CA" smtClean="0"/>
              <a:t>‹#›</a:t>
            </a:fld>
            <a:endParaRPr lang="en-CA"/>
          </a:p>
        </p:txBody>
      </p:sp>
    </p:spTree>
    <p:extLst>
      <p:ext uri="{BB962C8B-B14F-4D97-AF65-F5344CB8AC3E}">
        <p14:creationId xmlns:p14="http://schemas.microsoft.com/office/powerpoint/2010/main" val="2133594182"/>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32.tiff"/><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AF61E-5C7B-4313-A45C-E375BC33A7E1}"/>
              </a:ext>
            </a:extLst>
          </p:cNvPr>
          <p:cNvSpPr>
            <a:spLocks noGrp="1"/>
          </p:cNvSpPr>
          <p:nvPr>
            <p:ph type="ctrTitle"/>
          </p:nvPr>
        </p:nvSpPr>
        <p:spPr/>
        <p:txBody>
          <a:bodyPr/>
          <a:lstStyle/>
          <a:p>
            <a:r>
              <a:rPr lang="en-CA" dirty="0"/>
              <a:t>Student Voice at Holy Cross</a:t>
            </a:r>
          </a:p>
        </p:txBody>
      </p:sp>
      <p:sp>
        <p:nvSpPr>
          <p:cNvPr id="3" name="Subtitle 2">
            <a:extLst>
              <a:ext uri="{FF2B5EF4-FFF2-40B4-BE49-F238E27FC236}">
                <a16:creationId xmlns:a16="http://schemas.microsoft.com/office/drawing/2014/main" xmlns="" id="{41CCF5E4-BA4A-4579-A770-08190EA90496}"/>
              </a:ext>
            </a:extLst>
          </p:cNvPr>
          <p:cNvSpPr>
            <a:spLocks noGrp="1"/>
          </p:cNvSpPr>
          <p:nvPr>
            <p:ph type="subTitle" idx="1"/>
          </p:nvPr>
        </p:nvSpPr>
        <p:spPr/>
        <p:txBody>
          <a:bodyPr/>
          <a:lstStyle/>
          <a:p>
            <a:r>
              <a:rPr lang="en-CA" sz="2800" u="sng" dirty="0"/>
              <a:t>High school is what you make it</a:t>
            </a:r>
          </a:p>
          <a:p>
            <a:r>
              <a:rPr lang="en-CA" dirty="0"/>
              <a:t>By Alexis </a:t>
            </a:r>
            <a:r>
              <a:rPr lang="en-CA" dirty="0" err="1"/>
              <a:t>Pascoal</a:t>
            </a:r>
            <a:r>
              <a:rPr lang="en-CA" dirty="0"/>
              <a:t>, Jacob Laframboise, Michael </a:t>
            </a:r>
            <a:r>
              <a:rPr lang="en-CA" dirty="0" err="1"/>
              <a:t>Faught</a:t>
            </a:r>
            <a:r>
              <a:rPr lang="en-CA" dirty="0"/>
              <a:t>, and Vince Stabile</a:t>
            </a:r>
          </a:p>
        </p:txBody>
      </p:sp>
    </p:spTree>
    <p:extLst>
      <p:ext uri="{BB962C8B-B14F-4D97-AF65-F5344CB8AC3E}">
        <p14:creationId xmlns:p14="http://schemas.microsoft.com/office/powerpoint/2010/main" val="183955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2AC7BDC7-73F3-1A44-8415-48D80A0A2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22" y="1321834"/>
            <a:ext cx="3998948" cy="2661347"/>
          </a:xfrm>
          <a:prstGeom prst="rect">
            <a:avLst/>
          </a:prstGeom>
        </p:spPr>
      </p:pic>
      <p:pic>
        <p:nvPicPr>
          <p:cNvPr id="6" name="Picture 6">
            <a:extLst>
              <a:ext uri="{FF2B5EF4-FFF2-40B4-BE49-F238E27FC236}">
                <a16:creationId xmlns:a16="http://schemas.microsoft.com/office/drawing/2014/main" xmlns="" id="{7939F83A-8D53-F543-BFFA-E7260441B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04" y="3727592"/>
            <a:ext cx="4317603" cy="2861691"/>
          </a:xfrm>
          <a:prstGeom prst="rect">
            <a:avLst/>
          </a:prstGeom>
        </p:spPr>
      </p:pic>
      <p:pic>
        <p:nvPicPr>
          <p:cNvPr id="8" name="Picture 8">
            <a:extLst>
              <a:ext uri="{FF2B5EF4-FFF2-40B4-BE49-F238E27FC236}">
                <a16:creationId xmlns:a16="http://schemas.microsoft.com/office/drawing/2014/main" xmlns="" id="{91A9C827-F73D-2743-AB69-1CFA2E54B1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1350" y="2975119"/>
            <a:ext cx="4631912" cy="3583132"/>
          </a:xfrm>
          <a:prstGeom prst="rect">
            <a:avLst/>
          </a:prstGeom>
        </p:spPr>
      </p:pic>
      <p:sp>
        <p:nvSpPr>
          <p:cNvPr id="2" name="Title 1">
            <a:extLst>
              <a:ext uri="{FF2B5EF4-FFF2-40B4-BE49-F238E27FC236}">
                <a16:creationId xmlns:a16="http://schemas.microsoft.com/office/drawing/2014/main" xmlns="" id="{647D14B3-3758-4C49-9545-E193E9D50832}"/>
              </a:ext>
            </a:extLst>
          </p:cNvPr>
          <p:cNvSpPr>
            <a:spLocks noGrp="1"/>
          </p:cNvSpPr>
          <p:nvPr>
            <p:ph type="title"/>
          </p:nvPr>
        </p:nvSpPr>
        <p:spPr>
          <a:xfrm>
            <a:off x="-548844" y="-1541"/>
            <a:ext cx="8534400" cy="1507067"/>
          </a:xfrm>
        </p:spPr>
        <p:txBody>
          <a:bodyPr/>
          <a:lstStyle/>
          <a:p>
            <a:pPr algn="ctr"/>
            <a:r>
              <a:rPr lang="en-CA"/>
              <a:t>SPECIALIST HIGH SKILLS MAJOR</a:t>
            </a:r>
            <a:r>
              <a:rPr lang="en-CA" dirty="0"/>
              <a:t> </a:t>
            </a:r>
            <a:r>
              <a:rPr lang="en-CA" dirty="0">
                <a:ea typeface="+mj-lt"/>
                <a:cs typeface="+mj-lt"/>
              </a:rPr>
              <a:t/>
            </a:r>
            <a:br>
              <a:rPr lang="en-CA" dirty="0">
                <a:ea typeface="+mj-lt"/>
                <a:cs typeface="+mj-lt"/>
              </a:rPr>
            </a:br>
            <a:r>
              <a:rPr lang="en-CA" dirty="0">
                <a:ea typeface="+mj-lt"/>
                <a:cs typeface="+mj-lt"/>
              </a:rPr>
              <a:t>(SHSM)</a:t>
            </a:r>
            <a:endParaRPr lang="en-US" dirty="0"/>
          </a:p>
        </p:txBody>
      </p:sp>
      <p:pic>
        <p:nvPicPr>
          <p:cNvPr id="3" name="Picture 4" descr="A person holding a sign posing for the camera&#10;&#10;Description generated with very high confidence">
            <a:extLst>
              <a:ext uri="{FF2B5EF4-FFF2-40B4-BE49-F238E27FC236}">
                <a16:creationId xmlns:a16="http://schemas.microsoft.com/office/drawing/2014/main" xmlns="" id="{15F2AB09-B45C-4703-84AC-BB49D4F912F8}"/>
              </a:ext>
            </a:extLst>
          </p:cNvPr>
          <p:cNvPicPr>
            <a:picLocks noChangeAspect="1"/>
          </p:cNvPicPr>
          <p:nvPr/>
        </p:nvPicPr>
        <p:blipFill>
          <a:blip r:embed="rId6"/>
          <a:stretch>
            <a:fillRect/>
          </a:stretch>
        </p:blipFill>
        <p:spPr>
          <a:xfrm>
            <a:off x="7855526" y="155220"/>
            <a:ext cx="4128653" cy="3347160"/>
          </a:xfrm>
          <a:prstGeom prst="rect">
            <a:avLst/>
          </a:prstGeom>
        </p:spPr>
      </p:pic>
    </p:spTree>
    <p:extLst>
      <p:ext uri="{BB962C8B-B14F-4D97-AF65-F5344CB8AC3E}">
        <p14:creationId xmlns:p14="http://schemas.microsoft.com/office/powerpoint/2010/main" val="330327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79CF97-8AF3-4C3F-A0B7-931D162D7C43}"/>
              </a:ext>
            </a:extLst>
          </p:cNvPr>
          <p:cNvSpPr>
            <a:spLocks noGrp="1"/>
          </p:cNvSpPr>
          <p:nvPr>
            <p:ph type="title"/>
          </p:nvPr>
        </p:nvSpPr>
        <p:spPr/>
        <p:txBody>
          <a:bodyPr/>
          <a:lstStyle/>
          <a:p>
            <a:r>
              <a:rPr lang="en-CA" dirty="0"/>
              <a:t>Other Clubs</a:t>
            </a:r>
          </a:p>
        </p:txBody>
      </p:sp>
      <p:pic>
        <p:nvPicPr>
          <p:cNvPr id="4" name="Picture 3" descr="A group of people sitting at a table&#10;&#10;Description generated with very high confidence">
            <a:extLst>
              <a:ext uri="{FF2B5EF4-FFF2-40B4-BE49-F238E27FC236}">
                <a16:creationId xmlns:a16="http://schemas.microsoft.com/office/drawing/2014/main" xmlns="" id="{515D0155-ED1A-4ABD-87C5-04D694E1C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84" y="528411"/>
            <a:ext cx="4915141" cy="3684513"/>
          </a:xfrm>
          <a:prstGeom prst="rect">
            <a:avLst/>
          </a:prstGeom>
        </p:spPr>
      </p:pic>
      <p:pic>
        <p:nvPicPr>
          <p:cNvPr id="6" name="Picture 5" descr="A group of people posing for a photo&#10;&#10;Description generated with very high confidence">
            <a:extLst>
              <a:ext uri="{FF2B5EF4-FFF2-40B4-BE49-F238E27FC236}">
                <a16:creationId xmlns:a16="http://schemas.microsoft.com/office/drawing/2014/main" xmlns="" id="{30F2802D-2BAB-45DD-9D47-F46E974F6833}"/>
              </a:ext>
            </a:extLst>
          </p:cNvPr>
          <p:cNvPicPr>
            <a:picLocks noChangeAspect="1"/>
          </p:cNvPicPr>
          <p:nvPr/>
        </p:nvPicPr>
        <p:blipFill rotWithShape="1">
          <a:blip r:embed="rId4">
            <a:extLst>
              <a:ext uri="{28A0092B-C50C-407E-A947-70E740481C1C}">
                <a14:useLocalDpi xmlns:a14="http://schemas.microsoft.com/office/drawing/2010/main" val="0"/>
              </a:ext>
            </a:extLst>
          </a:blip>
          <a:srcRect l="5614" t="16980" b="18613"/>
          <a:stretch/>
        </p:blipFill>
        <p:spPr>
          <a:xfrm>
            <a:off x="5586719" y="160920"/>
            <a:ext cx="4441371" cy="3030683"/>
          </a:xfrm>
          <a:prstGeom prst="rect">
            <a:avLst/>
          </a:prstGeom>
        </p:spPr>
      </p:pic>
      <p:pic>
        <p:nvPicPr>
          <p:cNvPr id="8" name="Picture 7" descr="A group of people posing for the camera&#10;&#10;Description generated with very high confidence">
            <a:extLst>
              <a:ext uri="{FF2B5EF4-FFF2-40B4-BE49-F238E27FC236}">
                <a16:creationId xmlns:a16="http://schemas.microsoft.com/office/drawing/2014/main" xmlns="" id="{BE8869A2-914D-41B6-AE14-06BF4C76C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4146" y="3247021"/>
            <a:ext cx="4791075" cy="3449574"/>
          </a:xfrm>
          <a:prstGeom prst="rect">
            <a:avLst/>
          </a:prstGeom>
        </p:spPr>
      </p:pic>
      <p:pic>
        <p:nvPicPr>
          <p:cNvPr id="3" name="Picture 4">
            <a:extLst>
              <a:ext uri="{FF2B5EF4-FFF2-40B4-BE49-F238E27FC236}">
                <a16:creationId xmlns:a16="http://schemas.microsoft.com/office/drawing/2014/main" xmlns="" id="{63244AB4-3233-4448-95A6-8DEE3CBFAB56}"/>
              </a:ext>
            </a:extLst>
          </p:cNvPr>
          <p:cNvPicPr>
            <a:picLocks noChangeAspect="1"/>
          </p:cNvPicPr>
          <p:nvPr/>
        </p:nvPicPr>
        <p:blipFill>
          <a:blip r:embed="rId6"/>
          <a:stretch>
            <a:fillRect/>
          </a:stretch>
        </p:blipFill>
        <p:spPr>
          <a:xfrm>
            <a:off x="8326192" y="2888474"/>
            <a:ext cx="3505200" cy="2923309"/>
          </a:xfrm>
          <a:prstGeom prst="rect">
            <a:avLst/>
          </a:prstGeom>
        </p:spPr>
      </p:pic>
    </p:spTree>
    <p:extLst>
      <p:ext uri="{BB962C8B-B14F-4D97-AF65-F5344CB8AC3E}">
        <p14:creationId xmlns:p14="http://schemas.microsoft.com/office/powerpoint/2010/main" val="2885659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2114CF-E4F5-4CF8-82DD-472E0323F2F6}"/>
              </a:ext>
            </a:extLst>
          </p:cNvPr>
          <p:cNvSpPr>
            <a:spLocks noGrp="1"/>
          </p:cNvSpPr>
          <p:nvPr>
            <p:ph type="title"/>
          </p:nvPr>
        </p:nvSpPr>
        <p:spPr>
          <a:xfrm>
            <a:off x="143884" y="-209359"/>
            <a:ext cx="8534400" cy="1507067"/>
          </a:xfrm>
        </p:spPr>
        <p:txBody>
          <a:bodyPr/>
          <a:lstStyle/>
          <a:p>
            <a:r>
              <a:rPr lang="en-CA" dirty="0"/>
              <a:t>Leadership Opportunities</a:t>
            </a:r>
          </a:p>
        </p:txBody>
      </p:sp>
      <p:pic>
        <p:nvPicPr>
          <p:cNvPr id="3" name="Picture 3" descr="A group of people posing for a photo&#10;&#10;Description generated with very high confidence">
            <a:extLst>
              <a:ext uri="{FF2B5EF4-FFF2-40B4-BE49-F238E27FC236}">
                <a16:creationId xmlns:a16="http://schemas.microsoft.com/office/drawing/2014/main" xmlns="" id="{057FCF5D-69DC-43B0-952F-FA5517653951}"/>
              </a:ext>
            </a:extLst>
          </p:cNvPr>
          <p:cNvPicPr>
            <a:picLocks noChangeAspect="1"/>
          </p:cNvPicPr>
          <p:nvPr/>
        </p:nvPicPr>
        <p:blipFill>
          <a:blip r:embed="rId2"/>
          <a:stretch>
            <a:fillRect/>
          </a:stretch>
        </p:blipFill>
        <p:spPr>
          <a:xfrm>
            <a:off x="277085" y="875242"/>
            <a:ext cx="4128655" cy="2724539"/>
          </a:xfrm>
          <a:prstGeom prst="rect">
            <a:avLst/>
          </a:prstGeom>
        </p:spPr>
      </p:pic>
      <p:pic>
        <p:nvPicPr>
          <p:cNvPr id="5" name="Picture 5" descr="A group of people posing for the camera&#10;&#10;Description generated with high confidence">
            <a:extLst>
              <a:ext uri="{FF2B5EF4-FFF2-40B4-BE49-F238E27FC236}">
                <a16:creationId xmlns:a16="http://schemas.microsoft.com/office/drawing/2014/main" xmlns="" id="{19EC8C1C-E98E-480E-B9EF-7BB0B8608427}"/>
              </a:ext>
            </a:extLst>
          </p:cNvPr>
          <p:cNvPicPr>
            <a:picLocks noChangeAspect="1"/>
          </p:cNvPicPr>
          <p:nvPr/>
        </p:nvPicPr>
        <p:blipFill rotWithShape="1">
          <a:blip r:embed="rId3"/>
          <a:srcRect l="-308" t="7792" r="308" b="8225"/>
          <a:stretch/>
        </p:blipFill>
        <p:spPr>
          <a:xfrm>
            <a:off x="332508" y="3467876"/>
            <a:ext cx="4987646" cy="2983242"/>
          </a:xfrm>
          <a:prstGeom prst="rect">
            <a:avLst/>
          </a:prstGeom>
        </p:spPr>
      </p:pic>
      <p:pic>
        <p:nvPicPr>
          <p:cNvPr id="7" name="Picture 7" descr="A group of people holding a sign posing for the camera&#10;&#10;Description generated with very high confidence">
            <a:extLst>
              <a:ext uri="{FF2B5EF4-FFF2-40B4-BE49-F238E27FC236}">
                <a16:creationId xmlns:a16="http://schemas.microsoft.com/office/drawing/2014/main" xmlns="" id="{5C950C2E-9006-498D-A70C-8F973A0F1F74}"/>
              </a:ext>
            </a:extLst>
          </p:cNvPr>
          <p:cNvPicPr>
            <a:picLocks noChangeAspect="1"/>
          </p:cNvPicPr>
          <p:nvPr/>
        </p:nvPicPr>
        <p:blipFill>
          <a:blip r:embed="rId4"/>
          <a:stretch>
            <a:fillRect/>
          </a:stretch>
        </p:blipFill>
        <p:spPr>
          <a:xfrm>
            <a:off x="8548250" y="39310"/>
            <a:ext cx="2673928" cy="3883781"/>
          </a:xfrm>
          <a:prstGeom prst="rect">
            <a:avLst/>
          </a:prstGeom>
        </p:spPr>
      </p:pic>
      <p:pic>
        <p:nvPicPr>
          <p:cNvPr id="10" name="Picture 9" descr="A group of people posing for a photo&#10;&#10;Description generated with very high confidence">
            <a:extLst>
              <a:ext uri="{FF2B5EF4-FFF2-40B4-BE49-F238E27FC236}">
                <a16:creationId xmlns:a16="http://schemas.microsoft.com/office/drawing/2014/main" xmlns="" id="{451623C8-1B58-4466-92DC-CD0B0C249CA8}"/>
              </a:ext>
            </a:extLst>
          </p:cNvPr>
          <p:cNvPicPr>
            <a:picLocks noChangeAspect="1"/>
          </p:cNvPicPr>
          <p:nvPr/>
        </p:nvPicPr>
        <p:blipFill>
          <a:blip r:embed="rId5"/>
          <a:stretch>
            <a:fillRect/>
          </a:stretch>
        </p:blipFill>
        <p:spPr>
          <a:xfrm>
            <a:off x="4627140" y="974727"/>
            <a:ext cx="3695483" cy="2723130"/>
          </a:xfrm>
          <a:prstGeom prst="rect">
            <a:avLst/>
          </a:prstGeom>
        </p:spPr>
      </p:pic>
      <p:pic>
        <p:nvPicPr>
          <p:cNvPr id="11" name="Picture 11" descr="A group of people holding a sign posing for the camera&#10;&#10;Description generated with very high confidence">
            <a:extLst>
              <a:ext uri="{FF2B5EF4-FFF2-40B4-BE49-F238E27FC236}">
                <a16:creationId xmlns:a16="http://schemas.microsoft.com/office/drawing/2014/main" xmlns="" id="{AE827D91-1CBC-47C3-9C4F-5291231ACD09}"/>
              </a:ext>
            </a:extLst>
          </p:cNvPr>
          <p:cNvPicPr>
            <a:picLocks noChangeAspect="1"/>
          </p:cNvPicPr>
          <p:nvPr/>
        </p:nvPicPr>
        <p:blipFill>
          <a:blip r:embed="rId6"/>
          <a:stretch>
            <a:fillRect/>
          </a:stretch>
        </p:blipFill>
        <p:spPr>
          <a:xfrm>
            <a:off x="9337962" y="2846344"/>
            <a:ext cx="2743200" cy="3853093"/>
          </a:xfrm>
          <a:prstGeom prst="rect">
            <a:avLst/>
          </a:prstGeom>
        </p:spPr>
      </p:pic>
      <p:pic>
        <p:nvPicPr>
          <p:cNvPr id="15" name="Picture 15" descr="A picture containing person, outdoor, standing, clothing&#10;&#10;Description generated with very high confidence">
            <a:extLst>
              <a:ext uri="{FF2B5EF4-FFF2-40B4-BE49-F238E27FC236}">
                <a16:creationId xmlns:a16="http://schemas.microsoft.com/office/drawing/2014/main" xmlns="" id="{1DABC751-8020-4342-8310-6BA3DA630264}"/>
              </a:ext>
            </a:extLst>
          </p:cNvPr>
          <p:cNvPicPr>
            <a:picLocks noChangeAspect="1"/>
          </p:cNvPicPr>
          <p:nvPr/>
        </p:nvPicPr>
        <p:blipFill>
          <a:blip r:embed="rId7"/>
          <a:stretch>
            <a:fillRect/>
          </a:stretch>
        </p:blipFill>
        <p:spPr>
          <a:xfrm>
            <a:off x="5403273" y="4073933"/>
            <a:ext cx="3851563" cy="2478569"/>
          </a:xfrm>
          <a:prstGeom prst="rect">
            <a:avLst/>
          </a:prstGeom>
        </p:spPr>
      </p:pic>
    </p:spTree>
    <p:extLst>
      <p:ext uri="{BB962C8B-B14F-4D97-AF65-F5344CB8AC3E}">
        <p14:creationId xmlns:p14="http://schemas.microsoft.com/office/powerpoint/2010/main" val="404632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0CE3-353F-4DB4-8090-2F04A256DB0A}"/>
              </a:ext>
            </a:extLst>
          </p:cNvPr>
          <p:cNvSpPr>
            <a:spLocks noGrp="1"/>
          </p:cNvSpPr>
          <p:nvPr>
            <p:ph type="title"/>
          </p:nvPr>
        </p:nvSpPr>
        <p:spPr/>
        <p:txBody>
          <a:bodyPr/>
          <a:lstStyle/>
          <a:p>
            <a:r>
              <a:rPr lang="en-CA" dirty="0"/>
              <a:t>Thank-You for Listening!</a:t>
            </a:r>
          </a:p>
        </p:txBody>
      </p:sp>
      <p:pic>
        <p:nvPicPr>
          <p:cNvPr id="4" name="Picture 13" descr="A drawing of a person&#10;&#10;Description generated with high confidence">
            <a:extLst>
              <a:ext uri="{FF2B5EF4-FFF2-40B4-BE49-F238E27FC236}">
                <a16:creationId xmlns:a16="http://schemas.microsoft.com/office/drawing/2014/main" xmlns="" id="{81F8A979-8DE1-45EA-B82F-0D3965C77EBC}"/>
              </a:ext>
            </a:extLst>
          </p:cNvPr>
          <p:cNvPicPr>
            <a:picLocks noChangeAspect="1"/>
          </p:cNvPicPr>
          <p:nvPr/>
        </p:nvPicPr>
        <p:blipFill rotWithShape="1">
          <a:blip r:embed="rId2"/>
          <a:srcRect t="2778" r="-831" b="-556"/>
          <a:stretch/>
        </p:blipFill>
        <p:spPr>
          <a:xfrm>
            <a:off x="4873652" y="1606560"/>
            <a:ext cx="2444695" cy="2441448"/>
          </a:xfrm>
          <a:prstGeom prst="rect">
            <a:avLst/>
          </a:prstGeom>
        </p:spPr>
      </p:pic>
    </p:spTree>
    <p:extLst>
      <p:ext uri="{BB962C8B-B14F-4D97-AF65-F5344CB8AC3E}">
        <p14:creationId xmlns:p14="http://schemas.microsoft.com/office/powerpoint/2010/main" val="1114561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33A9D8-F55C-400F-B7E0-08DB66ECB7AA}"/>
              </a:ext>
            </a:extLst>
          </p:cNvPr>
          <p:cNvSpPr>
            <a:spLocks noGrp="1"/>
          </p:cNvSpPr>
          <p:nvPr>
            <p:ph type="title"/>
          </p:nvPr>
        </p:nvSpPr>
        <p:spPr>
          <a:xfrm>
            <a:off x="684212" y="4920343"/>
            <a:ext cx="8534400" cy="1507067"/>
          </a:xfrm>
        </p:spPr>
        <p:txBody>
          <a:bodyPr/>
          <a:lstStyle/>
          <a:p>
            <a:r>
              <a:rPr lang="en-CA" dirty="0"/>
              <a:t>Our Faith</a:t>
            </a:r>
          </a:p>
        </p:txBody>
      </p:sp>
      <p:pic>
        <p:nvPicPr>
          <p:cNvPr id="1026" name="Picture 2" descr="https://scontent-yyz1-1.xx.fbcdn.net/v/t1.0-9/18403726_441660022855791_8166668956124337137_n.jpg?_nc_cat=0&amp;oh=0544e2ff212b207f209ec4043937c714&amp;oe=5B68B380">
            <a:extLst>
              <a:ext uri="{FF2B5EF4-FFF2-40B4-BE49-F238E27FC236}">
                <a16:creationId xmlns:a16="http://schemas.microsoft.com/office/drawing/2014/main" xmlns="" id="{B67A6A07-4E7B-4EAD-8667-6A0B5A083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75" y="380377"/>
            <a:ext cx="4789269" cy="48601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posing for the camera&#10;&#10;Description generated with high confidence">
            <a:extLst>
              <a:ext uri="{FF2B5EF4-FFF2-40B4-BE49-F238E27FC236}">
                <a16:creationId xmlns:a16="http://schemas.microsoft.com/office/drawing/2014/main" xmlns="" id="{443FA53E-83CD-4345-8415-3039B05EE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574" y="756392"/>
            <a:ext cx="5733144" cy="5733144"/>
          </a:xfrm>
          <a:prstGeom prst="rect">
            <a:avLst/>
          </a:prstGeom>
        </p:spPr>
      </p:pic>
      <p:pic>
        <p:nvPicPr>
          <p:cNvPr id="3" name="Picture 3">
            <a:extLst>
              <a:ext uri="{FF2B5EF4-FFF2-40B4-BE49-F238E27FC236}">
                <a16:creationId xmlns:a16="http://schemas.microsoft.com/office/drawing/2014/main" xmlns="" id="{569A4F3F-4245-4580-897F-3E90606F0935}"/>
              </a:ext>
            </a:extLst>
          </p:cNvPr>
          <p:cNvPicPr>
            <a:picLocks noChangeAspect="1"/>
          </p:cNvPicPr>
          <p:nvPr/>
        </p:nvPicPr>
        <p:blipFill>
          <a:blip r:embed="rId4"/>
          <a:stretch>
            <a:fillRect/>
          </a:stretch>
        </p:blipFill>
        <p:spPr>
          <a:xfrm>
            <a:off x="3837709" y="134943"/>
            <a:ext cx="3519054" cy="2445604"/>
          </a:xfrm>
          <a:prstGeom prst="rect">
            <a:avLst/>
          </a:prstGeom>
        </p:spPr>
      </p:pic>
    </p:spTree>
    <p:extLst>
      <p:ext uri="{BB962C8B-B14F-4D97-AF65-F5344CB8AC3E}">
        <p14:creationId xmlns:p14="http://schemas.microsoft.com/office/powerpoint/2010/main" val="222393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DFF93-B666-674E-B275-8C04FBA20E15}"/>
              </a:ext>
            </a:extLst>
          </p:cNvPr>
          <p:cNvSpPr>
            <a:spLocks noGrp="1"/>
          </p:cNvSpPr>
          <p:nvPr>
            <p:ph type="title"/>
          </p:nvPr>
        </p:nvSpPr>
        <p:spPr>
          <a:xfrm>
            <a:off x="566737" y="-285750"/>
            <a:ext cx="10515600" cy="1325563"/>
          </a:xfrm>
        </p:spPr>
        <p:txBody>
          <a:bodyPr/>
          <a:lstStyle/>
          <a:p>
            <a:r>
              <a:rPr lang="en-CA" dirty="0"/>
              <a:t>Holy Cross Athletics </a:t>
            </a:r>
            <a:endParaRPr lang="en-US" dirty="0"/>
          </a:p>
        </p:txBody>
      </p:sp>
      <p:pic>
        <p:nvPicPr>
          <p:cNvPr id="4" name="Picture 3">
            <a:extLst>
              <a:ext uri="{FF2B5EF4-FFF2-40B4-BE49-F238E27FC236}">
                <a16:creationId xmlns:a16="http://schemas.microsoft.com/office/drawing/2014/main" xmlns="" id="{8136743C-D66F-0645-BCE2-37BB9E8AA7F8}"/>
              </a:ext>
            </a:extLst>
          </p:cNvPr>
          <p:cNvPicPr>
            <a:picLocks noChangeAspect="1"/>
          </p:cNvPicPr>
          <p:nvPr/>
        </p:nvPicPr>
        <p:blipFill>
          <a:blip r:embed="rId3"/>
          <a:stretch>
            <a:fillRect/>
          </a:stretch>
        </p:blipFill>
        <p:spPr>
          <a:xfrm>
            <a:off x="11082337" y="2735"/>
            <a:ext cx="1099165" cy="1099165"/>
          </a:xfrm>
          <a:prstGeom prst="rect">
            <a:avLst/>
          </a:prstGeom>
        </p:spPr>
      </p:pic>
      <p:pic>
        <p:nvPicPr>
          <p:cNvPr id="5" name="Picture 4">
            <a:extLst>
              <a:ext uri="{FF2B5EF4-FFF2-40B4-BE49-F238E27FC236}">
                <a16:creationId xmlns:a16="http://schemas.microsoft.com/office/drawing/2014/main" xmlns="" id="{BFF26A0A-4B9E-264B-87CE-0BB09304EFC1}"/>
              </a:ext>
            </a:extLst>
          </p:cNvPr>
          <p:cNvPicPr>
            <a:picLocks noChangeAspect="1"/>
          </p:cNvPicPr>
          <p:nvPr/>
        </p:nvPicPr>
        <p:blipFill>
          <a:blip r:embed="rId4"/>
          <a:stretch>
            <a:fillRect/>
          </a:stretch>
        </p:blipFill>
        <p:spPr>
          <a:xfrm>
            <a:off x="47987" y="905344"/>
            <a:ext cx="4507939" cy="2469975"/>
          </a:xfrm>
          <a:prstGeom prst="rect">
            <a:avLst/>
          </a:prstGeom>
        </p:spPr>
      </p:pic>
      <p:pic>
        <p:nvPicPr>
          <p:cNvPr id="6" name="Picture 5">
            <a:extLst>
              <a:ext uri="{FF2B5EF4-FFF2-40B4-BE49-F238E27FC236}">
                <a16:creationId xmlns:a16="http://schemas.microsoft.com/office/drawing/2014/main" xmlns="" id="{A0307094-F451-8347-8C24-68519F9DE36B}"/>
              </a:ext>
            </a:extLst>
          </p:cNvPr>
          <p:cNvPicPr>
            <a:picLocks noChangeAspect="1"/>
          </p:cNvPicPr>
          <p:nvPr/>
        </p:nvPicPr>
        <p:blipFill>
          <a:blip r:embed="rId5"/>
          <a:stretch>
            <a:fillRect/>
          </a:stretch>
        </p:blipFill>
        <p:spPr>
          <a:xfrm>
            <a:off x="8622732" y="1039813"/>
            <a:ext cx="3033183" cy="2274887"/>
          </a:xfrm>
          <a:prstGeom prst="rect">
            <a:avLst/>
          </a:prstGeom>
        </p:spPr>
      </p:pic>
      <p:pic>
        <p:nvPicPr>
          <p:cNvPr id="7" name="Picture 6">
            <a:extLst>
              <a:ext uri="{FF2B5EF4-FFF2-40B4-BE49-F238E27FC236}">
                <a16:creationId xmlns:a16="http://schemas.microsoft.com/office/drawing/2014/main" xmlns="" id="{318E12F2-58E5-EF4D-8B0B-ADA4E1EC87A9}"/>
              </a:ext>
            </a:extLst>
          </p:cNvPr>
          <p:cNvPicPr>
            <a:picLocks noChangeAspect="1"/>
          </p:cNvPicPr>
          <p:nvPr/>
        </p:nvPicPr>
        <p:blipFill>
          <a:blip r:embed="rId6"/>
          <a:stretch>
            <a:fillRect/>
          </a:stretch>
        </p:blipFill>
        <p:spPr>
          <a:xfrm>
            <a:off x="4693183" y="905344"/>
            <a:ext cx="3750730" cy="2545623"/>
          </a:xfrm>
          <a:prstGeom prst="rect">
            <a:avLst/>
          </a:prstGeom>
        </p:spPr>
      </p:pic>
      <p:pic>
        <p:nvPicPr>
          <p:cNvPr id="8" name="Picture 7">
            <a:extLst>
              <a:ext uri="{FF2B5EF4-FFF2-40B4-BE49-F238E27FC236}">
                <a16:creationId xmlns:a16="http://schemas.microsoft.com/office/drawing/2014/main" xmlns="" id="{0EF91EEE-81C0-B84F-81C0-0E5A010B6AFA}"/>
              </a:ext>
            </a:extLst>
          </p:cNvPr>
          <p:cNvPicPr>
            <a:picLocks noChangeAspect="1"/>
          </p:cNvPicPr>
          <p:nvPr/>
        </p:nvPicPr>
        <p:blipFill>
          <a:blip r:embed="rId7"/>
          <a:stretch>
            <a:fillRect/>
          </a:stretch>
        </p:blipFill>
        <p:spPr>
          <a:xfrm>
            <a:off x="209550" y="3617561"/>
            <a:ext cx="4318368" cy="2861925"/>
          </a:xfrm>
          <a:prstGeom prst="rect">
            <a:avLst/>
          </a:prstGeom>
        </p:spPr>
      </p:pic>
      <p:pic>
        <p:nvPicPr>
          <p:cNvPr id="9" name="Picture 8">
            <a:extLst>
              <a:ext uri="{FF2B5EF4-FFF2-40B4-BE49-F238E27FC236}">
                <a16:creationId xmlns:a16="http://schemas.microsoft.com/office/drawing/2014/main" xmlns="" id="{1AB6A835-D046-604B-95C4-C2374DF88711}"/>
              </a:ext>
            </a:extLst>
          </p:cNvPr>
          <p:cNvPicPr>
            <a:picLocks noChangeAspect="1"/>
          </p:cNvPicPr>
          <p:nvPr/>
        </p:nvPicPr>
        <p:blipFill>
          <a:blip r:embed="rId8"/>
          <a:stretch>
            <a:fillRect/>
          </a:stretch>
        </p:blipFill>
        <p:spPr>
          <a:xfrm>
            <a:off x="4643455" y="3879464"/>
            <a:ext cx="3837320" cy="2524473"/>
          </a:xfrm>
          <a:prstGeom prst="rect">
            <a:avLst/>
          </a:prstGeom>
        </p:spPr>
      </p:pic>
      <p:pic>
        <p:nvPicPr>
          <p:cNvPr id="11" name="Picture 10">
            <a:extLst>
              <a:ext uri="{FF2B5EF4-FFF2-40B4-BE49-F238E27FC236}">
                <a16:creationId xmlns:a16="http://schemas.microsoft.com/office/drawing/2014/main" xmlns="" id="{6CDC0F39-157B-5741-945A-237EA00DFC27}"/>
              </a:ext>
            </a:extLst>
          </p:cNvPr>
          <p:cNvPicPr>
            <a:picLocks noChangeAspect="1"/>
          </p:cNvPicPr>
          <p:nvPr/>
        </p:nvPicPr>
        <p:blipFill>
          <a:blip r:embed="rId9"/>
          <a:stretch>
            <a:fillRect/>
          </a:stretch>
        </p:blipFill>
        <p:spPr>
          <a:xfrm>
            <a:off x="8707149" y="3391302"/>
            <a:ext cx="3352721" cy="3267933"/>
          </a:xfrm>
          <a:prstGeom prst="rect">
            <a:avLst/>
          </a:prstGeom>
        </p:spPr>
      </p:pic>
    </p:spTree>
    <p:extLst>
      <p:ext uri="{BB962C8B-B14F-4D97-AF65-F5344CB8AC3E}">
        <p14:creationId xmlns:p14="http://schemas.microsoft.com/office/powerpoint/2010/main" val="61128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9FCD0C3-8832-EF48-B0A0-CE8B02236877}"/>
              </a:ext>
            </a:extLst>
          </p:cNvPr>
          <p:cNvPicPr>
            <a:picLocks noChangeAspect="1"/>
          </p:cNvPicPr>
          <p:nvPr/>
        </p:nvPicPr>
        <p:blipFill>
          <a:blip r:embed="rId3"/>
          <a:stretch>
            <a:fillRect/>
          </a:stretch>
        </p:blipFill>
        <p:spPr>
          <a:xfrm>
            <a:off x="377997" y="137897"/>
            <a:ext cx="3158316" cy="4169470"/>
          </a:xfrm>
          <a:prstGeom prst="rect">
            <a:avLst/>
          </a:prstGeom>
        </p:spPr>
      </p:pic>
      <p:pic>
        <p:nvPicPr>
          <p:cNvPr id="5" name="Picture 4">
            <a:extLst>
              <a:ext uri="{FF2B5EF4-FFF2-40B4-BE49-F238E27FC236}">
                <a16:creationId xmlns:a16="http://schemas.microsoft.com/office/drawing/2014/main" xmlns="" id="{7697AEEE-0D4C-C34B-96AD-C3F6C7FD87AC}"/>
              </a:ext>
            </a:extLst>
          </p:cNvPr>
          <p:cNvPicPr>
            <a:picLocks noChangeAspect="1"/>
          </p:cNvPicPr>
          <p:nvPr/>
        </p:nvPicPr>
        <p:blipFill>
          <a:blip r:embed="rId4"/>
          <a:stretch>
            <a:fillRect/>
          </a:stretch>
        </p:blipFill>
        <p:spPr>
          <a:xfrm>
            <a:off x="8948476" y="151101"/>
            <a:ext cx="2856460" cy="4003867"/>
          </a:xfrm>
          <a:prstGeom prst="rect">
            <a:avLst/>
          </a:prstGeom>
        </p:spPr>
      </p:pic>
      <p:pic>
        <p:nvPicPr>
          <p:cNvPr id="6" name="Picture 5">
            <a:extLst>
              <a:ext uri="{FF2B5EF4-FFF2-40B4-BE49-F238E27FC236}">
                <a16:creationId xmlns:a16="http://schemas.microsoft.com/office/drawing/2014/main" xmlns="" id="{B0849374-1C5E-3040-BA7F-ED2A8A73F1B3}"/>
              </a:ext>
            </a:extLst>
          </p:cNvPr>
          <p:cNvPicPr>
            <a:picLocks noChangeAspect="1"/>
          </p:cNvPicPr>
          <p:nvPr/>
        </p:nvPicPr>
        <p:blipFill>
          <a:blip r:embed="rId5"/>
          <a:stretch>
            <a:fillRect/>
          </a:stretch>
        </p:blipFill>
        <p:spPr>
          <a:xfrm>
            <a:off x="3643312" y="449299"/>
            <a:ext cx="5015199" cy="3338848"/>
          </a:xfrm>
          <a:prstGeom prst="rect">
            <a:avLst/>
          </a:prstGeom>
        </p:spPr>
      </p:pic>
      <p:pic>
        <p:nvPicPr>
          <p:cNvPr id="7" name="Picture 6">
            <a:extLst>
              <a:ext uri="{FF2B5EF4-FFF2-40B4-BE49-F238E27FC236}">
                <a16:creationId xmlns:a16="http://schemas.microsoft.com/office/drawing/2014/main" xmlns="" id="{2BD53EC2-4125-BB45-B9F5-A35CDC4428D6}"/>
              </a:ext>
            </a:extLst>
          </p:cNvPr>
          <p:cNvPicPr>
            <a:picLocks noChangeAspect="1"/>
          </p:cNvPicPr>
          <p:nvPr/>
        </p:nvPicPr>
        <p:blipFill>
          <a:blip r:embed="rId6"/>
          <a:stretch>
            <a:fillRect/>
          </a:stretch>
        </p:blipFill>
        <p:spPr>
          <a:xfrm>
            <a:off x="1662113" y="3513209"/>
            <a:ext cx="4199227" cy="3142493"/>
          </a:xfrm>
          <a:prstGeom prst="rect">
            <a:avLst/>
          </a:prstGeom>
        </p:spPr>
      </p:pic>
      <p:pic>
        <p:nvPicPr>
          <p:cNvPr id="8" name="Picture 7">
            <a:extLst>
              <a:ext uri="{FF2B5EF4-FFF2-40B4-BE49-F238E27FC236}">
                <a16:creationId xmlns:a16="http://schemas.microsoft.com/office/drawing/2014/main" xmlns="" id="{3EB29623-0138-194E-9B60-3781C7ED4200}"/>
              </a:ext>
            </a:extLst>
          </p:cNvPr>
          <p:cNvPicPr>
            <a:picLocks noChangeAspect="1"/>
          </p:cNvPicPr>
          <p:nvPr/>
        </p:nvPicPr>
        <p:blipFill>
          <a:blip r:embed="rId7"/>
          <a:stretch>
            <a:fillRect/>
          </a:stretch>
        </p:blipFill>
        <p:spPr>
          <a:xfrm>
            <a:off x="6344877" y="3789435"/>
            <a:ext cx="4255771" cy="2825570"/>
          </a:xfrm>
          <a:prstGeom prst="rect">
            <a:avLst/>
          </a:prstGeom>
        </p:spPr>
      </p:pic>
    </p:spTree>
    <p:extLst>
      <p:ext uri="{BB962C8B-B14F-4D97-AF65-F5344CB8AC3E}">
        <p14:creationId xmlns:p14="http://schemas.microsoft.com/office/powerpoint/2010/main" val="281268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crowd posing for the camera&#10;&#10;Description generated with very high confidence">
            <a:extLst>
              <a:ext uri="{FF2B5EF4-FFF2-40B4-BE49-F238E27FC236}">
                <a16:creationId xmlns:a16="http://schemas.microsoft.com/office/drawing/2014/main" xmlns="" id="{F2944D05-FD7D-46AF-B84D-2D6F189687AC}"/>
              </a:ext>
            </a:extLst>
          </p:cNvPr>
          <p:cNvPicPr>
            <a:picLocks noChangeAspect="1"/>
          </p:cNvPicPr>
          <p:nvPr/>
        </p:nvPicPr>
        <p:blipFill rotWithShape="1">
          <a:blip r:embed="rId2"/>
          <a:srcRect t="17213" b="6757"/>
          <a:stretch/>
        </p:blipFill>
        <p:spPr>
          <a:xfrm>
            <a:off x="7070845" y="4304282"/>
            <a:ext cx="4164932" cy="2333876"/>
          </a:xfrm>
          <a:prstGeom prst="rect">
            <a:avLst/>
          </a:prstGeom>
        </p:spPr>
      </p:pic>
      <p:sp>
        <p:nvSpPr>
          <p:cNvPr id="4" name="Title 3">
            <a:extLst>
              <a:ext uri="{FF2B5EF4-FFF2-40B4-BE49-F238E27FC236}">
                <a16:creationId xmlns:a16="http://schemas.microsoft.com/office/drawing/2014/main" xmlns="" id="{D6FAA52F-F19C-4D17-82FA-A5518D9EF6CB}"/>
              </a:ext>
            </a:extLst>
          </p:cNvPr>
          <p:cNvSpPr>
            <a:spLocks noGrp="1"/>
          </p:cNvSpPr>
          <p:nvPr>
            <p:ph type="title"/>
          </p:nvPr>
        </p:nvSpPr>
        <p:spPr>
          <a:xfrm>
            <a:off x="712967" y="-84668"/>
            <a:ext cx="8534400" cy="1507067"/>
          </a:xfrm>
        </p:spPr>
        <p:txBody>
          <a:bodyPr/>
          <a:lstStyle/>
          <a:p>
            <a:r>
              <a:rPr lang="en-CA" dirty="0"/>
              <a:t>Arts</a:t>
            </a:r>
          </a:p>
        </p:txBody>
      </p:sp>
      <p:pic>
        <p:nvPicPr>
          <p:cNvPr id="2" name="Picture 2" descr="A group of people in front of a crowd posing for the camera&#10;&#10;Description generated with very high confidence">
            <a:extLst>
              <a:ext uri="{FF2B5EF4-FFF2-40B4-BE49-F238E27FC236}">
                <a16:creationId xmlns:a16="http://schemas.microsoft.com/office/drawing/2014/main" xmlns="" id="{B6F5B8BA-BA9B-4170-A33B-06004AA14725}"/>
              </a:ext>
            </a:extLst>
          </p:cNvPr>
          <p:cNvPicPr>
            <a:picLocks noChangeAspect="1"/>
          </p:cNvPicPr>
          <p:nvPr/>
        </p:nvPicPr>
        <p:blipFill>
          <a:blip r:embed="rId3"/>
          <a:stretch>
            <a:fillRect/>
          </a:stretch>
        </p:blipFill>
        <p:spPr>
          <a:xfrm>
            <a:off x="411194" y="1018773"/>
            <a:ext cx="5690558" cy="5611208"/>
          </a:xfrm>
          <a:prstGeom prst="rect">
            <a:avLst/>
          </a:prstGeom>
        </p:spPr>
      </p:pic>
      <p:pic>
        <p:nvPicPr>
          <p:cNvPr id="6" name="Picture 7" descr="A group of people standing in front of a crowd&#10;&#10;Description generated with high confidence">
            <a:extLst>
              <a:ext uri="{FF2B5EF4-FFF2-40B4-BE49-F238E27FC236}">
                <a16:creationId xmlns:a16="http://schemas.microsoft.com/office/drawing/2014/main" xmlns="" id="{8899FB06-1E71-4A39-B17C-4AC849B52D22}"/>
              </a:ext>
            </a:extLst>
          </p:cNvPr>
          <p:cNvPicPr>
            <a:picLocks noChangeAspect="1"/>
          </p:cNvPicPr>
          <p:nvPr/>
        </p:nvPicPr>
        <p:blipFill>
          <a:blip r:embed="rId4"/>
          <a:stretch>
            <a:fillRect/>
          </a:stretch>
        </p:blipFill>
        <p:spPr>
          <a:xfrm>
            <a:off x="6262256" y="266550"/>
            <a:ext cx="5735782" cy="3872647"/>
          </a:xfrm>
          <a:prstGeom prst="rect">
            <a:avLst/>
          </a:prstGeom>
        </p:spPr>
      </p:pic>
    </p:spTree>
    <p:extLst>
      <p:ext uri="{BB962C8B-B14F-4D97-AF65-F5344CB8AC3E}">
        <p14:creationId xmlns:p14="http://schemas.microsoft.com/office/powerpoint/2010/main" val="344131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descr="A group of people walking in front of a crowd&#10;&#10;Description generated with very high confidence">
            <a:extLst>
              <a:ext uri="{FF2B5EF4-FFF2-40B4-BE49-F238E27FC236}">
                <a16:creationId xmlns:a16="http://schemas.microsoft.com/office/drawing/2014/main" xmlns="" id="{87596434-7314-4B4B-B112-00EA094151E7}"/>
              </a:ext>
            </a:extLst>
          </p:cNvPr>
          <p:cNvPicPr>
            <a:picLocks noChangeAspect="1"/>
          </p:cNvPicPr>
          <p:nvPr/>
        </p:nvPicPr>
        <p:blipFill rotWithShape="1">
          <a:blip r:embed="rId2"/>
          <a:srcRect t="12090" r="2" b="12799"/>
          <a:stretch/>
        </p:blipFill>
        <p:spPr>
          <a:xfrm>
            <a:off x="6313755" y="255775"/>
            <a:ext cx="5329773" cy="2978083"/>
          </a:xfrm>
          <a:prstGeom prst="rect">
            <a:avLst/>
          </a:prstGeom>
        </p:spPr>
      </p:pic>
      <p:pic>
        <p:nvPicPr>
          <p:cNvPr id="2" name="Picture 1" descr="A group of people posing for a photo&#10;&#10;Description generated with very high confidence">
            <a:extLst>
              <a:ext uri="{FF2B5EF4-FFF2-40B4-BE49-F238E27FC236}">
                <a16:creationId xmlns:a16="http://schemas.microsoft.com/office/drawing/2014/main" xmlns="" id="{AD1EB83C-E05C-473C-9B7E-5CF53ECEB447}"/>
              </a:ext>
            </a:extLst>
          </p:cNvPr>
          <p:cNvPicPr>
            <a:picLocks noChangeAspect="1"/>
          </p:cNvPicPr>
          <p:nvPr/>
        </p:nvPicPr>
        <p:blipFill rotWithShape="1">
          <a:blip r:embed="rId3"/>
          <a:srcRect t="11112" r="2" b="2"/>
          <a:stretch/>
        </p:blipFill>
        <p:spPr>
          <a:xfrm>
            <a:off x="6627964" y="3421822"/>
            <a:ext cx="5301685" cy="2999451"/>
          </a:xfrm>
          <a:prstGeom prst="rect">
            <a:avLst/>
          </a:prstGeom>
        </p:spPr>
      </p:pic>
      <p:pic>
        <p:nvPicPr>
          <p:cNvPr id="3" name="Picture 3" descr="A picture containing floor, indoor, furniture&#10;&#10;Description generated with very high confidence">
            <a:extLst>
              <a:ext uri="{FF2B5EF4-FFF2-40B4-BE49-F238E27FC236}">
                <a16:creationId xmlns:a16="http://schemas.microsoft.com/office/drawing/2014/main" xmlns="" id="{D0E4B318-E6EC-4A29-BC8C-A8D337A7EBDE}"/>
              </a:ext>
            </a:extLst>
          </p:cNvPr>
          <p:cNvPicPr>
            <a:picLocks noChangeAspect="1"/>
          </p:cNvPicPr>
          <p:nvPr/>
        </p:nvPicPr>
        <p:blipFill rotWithShape="1">
          <a:blip r:embed="rId4"/>
          <a:srcRect l="-813" t="5725" r="-271" b="10472"/>
          <a:stretch/>
        </p:blipFill>
        <p:spPr>
          <a:xfrm>
            <a:off x="602019" y="381439"/>
            <a:ext cx="5168546" cy="3041884"/>
          </a:xfrm>
          <a:prstGeom prst="rect">
            <a:avLst/>
          </a:prstGeom>
        </p:spPr>
      </p:pic>
      <p:pic>
        <p:nvPicPr>
          <p:cNvPr id="10" name="Picture 9" descr="A statue of a person walking down a street&#10;&#10;Description generated with very high confidence">
            <a:extLst>
              <a:ext uri="{FF2B5EF4-FFF2-40B4-BE49-F238E27FC236}">
                <a16:creationId xmlns:a16="http://schemas.microsoft.com/office/drawing/2014/main" xmlns="" id="{0055966A-AFC8-4869-BE3C-E2C9A2BD5321}"/>
              </a:ext>
            </a:extLst>
          </p:cNvPr>
          <p:cNvPicPr>
            <a:picLocks noChangeAspect="1"/>
          </p:cNvPicPr>
          <p:nvPr/>
        </p:nvPicPr>
        <p:blipFill rotWithShape="1">
          <a:blip r:embed="rId5"/>
          <a:srcRect t="9615" r="2" b="31353"/>
          <a:stretch/>
        </p:blipFill>
        <p:spPr>
          <a:xfrm>
            <a:off x="668468" y="3542330"/>
            <a:ext cx="5608942" cy="3153376"/>
          </a:xfrm>
          <a:prstGeom prst="rect">
            <a:avLst/>
          </a:prstGeom>
        </p:spPr>
      </p:pic>
    </p:spTree>
    <p:extLst>
      <p:ext uri="{BB962C8B-B14F-4D97-AF65-F5344CB8AC3E}">
        <p14:creationId xmlns:p14="http://schemas.microsoft.com/office/powerpoint/2010/main" val="179827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62" y="0"/>
            <a:ext cx="8534400" cy="1507067"/>
          </a:xfrm>
        </p:spPr>
        <p:txBody>
          <a:bodyPr/>
          <a:lstStyle/>
          <a:p>
            <a:r>
              <a:rPr lang="en-US" dirty="0"/>
              <a:t>Wellness Team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01748" y="3372124"/>
            <a:ext cx="3812199" cy="285914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130964" y="3569504"/>
            <a:ext cx="4096245" cy="306872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268" t="-472" r="-352" b="-472"/>
          <a:stretch/>
        </p:blipFill>
        <p:spPr>
          <a:xfrm rot="5400000">
            <a:off x="-125" y="1922775"/>
            <a:ext cx="4268817" cy="362789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7472" y="365125"/>
            <a:ext cx="4279074" cy="2402391"/>
          </a:xfrm>
          <a:prstGeom prst="rect">
            <a:avLst/>
          </a:prstGeom>
        </p:spPr>
      </p:pic>
      <p:pic>
        <p:nvPicPr>
          <p:cNvPr id="3" name="Picture 4" descr="A picture containing floor, indoor, orange&#10;&#10;Description generated with very high confidence">
            <a:extLst>
              <a:ext uri="{FF2B5EF4-FFF2-40B4-BE49-F238E27FC236}">
                <a16:creationId xmlns:a16="http://schemas.microsoft.com/office/drawing/2014/main" xmlns="" id="{60C0517A-31AA-4B2A-8280-A38ECE9A2D4F}"/>
              </a:ext>
            </a:extLst>
          </p:cNvPr>
          <p:cNvPicPr>
            <a:picLocks noChangeAspect="1"/>
          </p:cNvPicPr>
          <p:nvPr/>
        </p:nvPicPr>
        <p:blipFill>
          <a:blip r:embed="rId7"/>
          <a:stretch>
            <a:fillRect/>
          </a:stretch>
        </p:blipFill>
        <p:spPr>
          <a:xfrm>
            <a:off x="4516582" y="335150"/>
            <a:ext cx="2743200" cy="3111991"/>
          </a:xfrm>
          <a:prstGeom prst="rect">
            <a:avLst/>
          </a:prstGeom>
        </p:spPr>
      </p:pic>
    </p:spTree>
    <p:extLst>
      <p:ext uri="{BB962C8B-B14F-4D97-AF65-F5344CB8AC3E}">
        <p14:creationId xmlns:p14="http://schemas.microsoft.com/office/powerpoint/2010/main" val="1089033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2151" y="1095964"/>
            <a:ext cx="3732811" cy="48323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63" y="1100985"/>
            <a:ext cx="3588313" cy="4647774"/>
          </a:xfrm>
          <a:prstGeom prst="rect">
            <a:avLst/>
          </a:prstGeom>
        </p:spPr>
      </p:pic>
      <p:pic>
        <p:nvPicPr>
          <p:cNvPr id="9" name="Picture 9">
            <a:extLst>
              <a:ext uri="{FF2B5EF4-FFF2-40B4-BE49-F238E27FC236}">
                <a16:creationId xmlns:a16="http://schemas.microsoft.com/office/drawing/2014/main" xmlns="" id="{18351E5F-A142-4CAB-ACB7-F0572F9CEC70}"/>
              </a:ext>
            </a:extLst>
          </p:cNvPr>
          <p:cNvPicPr>
            <a:picLocks noChangeAspect="1"/>
          </p:cNvPicPr>
          <p:nvPr/>
        </p:nvPicPr>
        <p:blipFill>
          <a:blip r:embed="rId5"/>
          <a:stretch>
            <a:fillRect/>
          </a:stretch>
        </p:blipFill>
        <p:spPr>
          <a:xfrm>
            <a:off x="4378037" y="157002"/>
            <a:ext cx="3422072" cy="2969525"/>
          </a:xfrm>
          <a:prstGeom prst="rect">
            <a:avLst/>
          </a:prstGeom>
        </p:spPr>
      </p:pic>
      <p:pic>
        <p:nvPicPr>
          <p:cNvPr id="11" name="Picture 11" descr="A screenshot of a cell phone&#10;&#10;Description generated with high confidence">
            <a:extLst>
              <a:ext uri="{FF2B5EF4-FFF2-40B4-BE49-F238E27FC236}">
                <a16:creationId xmlns:a16="http://schemas.microsoft.com/office/drawing/2014/main" xmlns="" id="{C27D69B6-F87B-4701-A8F7-3B7333397CEF}"/>
              </a:ext>
            </a:extLst>
          </p:cNvPr>
          <p:cNvPicPr>
            <a:picLocks noChangeAspect="1"/>
          </p:cNvPicPr>
          <p:nvPr/>
        </p:nvPicPr>
        <p:blipFill>
          <a:blip r:embed="rId6"/>
          <a:stretch>
            <a:fillRect/>
          </a:stretch>
        </p:blipFill>
        <p:spPr>
          <a:xfrm>
            <a:off x="4724399" y="3229495"/>
            <a:ext cx="2743200" cy="3363884"/>
          </a:xfrm>
          <a:prstGeom prst="rect">
            <a:avLst/>
          </a:prstGeom>
        </p:spPr>
      </p:pic>
    </p:spTree>
    <p:extLst>
      <p:ext uri="{BB962C8B-B14F-4D97-AF65-F5344CB8AC3E}">
        <p14:creationId xmlns:p14="http://schemas.microsoft.com/office/powerpoint/2010/main" val="561185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061" y="109295"/>
            <a:ext cx="8534400" cy="1507067"/>
          </a:xfrm>
        </p:spPr>
        <p:txBody>
          <a:bodyPr/>
          <a:lstStyle/>
          <a:p>
            <a:pPr algn="ctr"/>
            <a:r>
              <a:rPr lang="en-US"/>
              <a:t>CRUSADERS IN COMMUNITY</a:t>
            </a:r>
            <a:r>
              <a:rPr lang="en-US" dirty="0">
                <a:ea typeface="+mj-lt"/>
                <a:cs typeface="+mj-lt"/>
              </a:rPr>
              <a:t/>
            </a:r>
            <a:br>
              <a:rPr lang="en-US" dirty="0">
                <a:ea typeface="+mj-lt"/>
                <a:cs typeface="+mj-lt"/>
              </a:rPr>
            </a:br>
            <a:r>
              <a:rPr lang="en-US"/>
              <a:t> SERVICE (</a:t>
            </a:r>
            <a:r>
              <a:rPr lang="en-US" dirty="0"/>
              <a:t>CICS</a:t>
            </a:r>
            <a:r>
              <a:rPr lang="en-US"/>
              <a:t>)</a:t>
            </a:r>
            <a:endParaRPr lang="en-US" dirty="0"/>
          </a:p>
        </p:txBody>
      </p:sp>
      <p:pic>
        <p:nvPicPr>
          <p:cNvPr id="4" name="Picture 3"/>
          <p:cNvPicPr>
            <a:picLocks noChangeAspect="1"/>
          </p:cNvPicPr>
          <p:nvPr/>
        </p:nvPicPr>
        <p:blipFill>
          <a:blip r:embed="rId3"/>
          <a:stretch>
            <a:fillRect/>
          </a:stretch>
        </p:blipFill>
        <p:spPr>
          <a:xfrm>
            <a:off x="6636048" y="268143"/>
            <a:ext cx="5053228" cy="3720657"/>
          </a:xfrm>
          <a:prstGeom prst="rect">
            <a:avLst/>
          </a:prstGeom>
        </p:spPr>
      </p:pic>
      <p:pic>
        <p:nvPicPr>
          <p:cNvPr id="5" name="Picture 4"/>
          <p:cNvPicPr>
            <a:picLocks noChangeAspect="1"/>
          </p:cNvPicPr>
          <p:nvPr/>
        </p:nvPicPr>
        <p:blipFill>
          <a:blip r:embed="rId4"/>
          <a:stretch>
            <a:fillRect/>
          </a:stretch>
        </p:blipFill>
        <p:spPr>
          <a:xfrm>
            <a:off x="3429852" y="3840365"/>
            <a:ext cx="5937662" cy="2750872"/>
          </a:xfrm>
          <a:prstGeom prst="rect">
            <a:avLst/>
          </a:prstGeom>
        </p:spPr>
      </p:pic>
      <p:pic>
        <p:nvPicPr>
          <p:cNvPr id="3" name="Picture 5" descr="A group of people sitting posing for the camera&#10;&#10;Description generated with very high confidence">
            <a:extLst>
              <a:ext uri="{FF2B5EF4-FFF2-40B4-BE49-F238E27FC236}">
                <a16:creationId xmlns:a16="http://schemas.microsoft.com/office/drawing/2014/main" xmlns="" id="{17457137-74B1-4FFE-B394-A119579728B5}"/>
              </a:ext>
            </a:extLst>
          </p:cNvPr>
          <p:cNvPicPr>
            <a:picLocks noChangeAspect="1"/>
          </p:cNvPicPr>
          <p:nvPr/>
        </p:nvPicPr>
        <p:blipFill>
          <a:blip r:embed="rId5"/>
          <a:stretch>
            <a:fillRect/>
          </a:stretch>
        </p:blipFill>
        <p:spPr>
          <a:xfrm>
            <a:off x="180108" y="1723818"/>
            <a:ext cx="5375563" cy="2398982"/>
          </a:xfrm>
          <a:prstGeom prst="rect">
            <a:avLst/>
          </a:prstGeom>
        </p:spPr>
      </p:pic>
    </p:spTree>
    <p:extLst>
      <p:ext uri="{BB962C8B-B14F-4D97-AF65-F5344CB8AC3E}">
        <p14:creationId xmlns:p14="http://schemas.microsoft.com/office/powerpoint/2010/main" val="4836594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7AF0E1119EE64D8D9EDA79263FE778" ma:contentTypeVersion="1" ma:contentTypeDescription="Create a new document." ma:contentTypeScope="" ma:versionID="db67988f08bb0f9f5440e0209c14e8ff">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3CE478-1822-49A3-8466-6404CC93EAAD}"/>
</file>

<file path=customXml/itemProps2.xml><?xml version="1.0" encoding="utf-8"?>
<ds:datastoreItem xmlns:ds="http://schemas.openxmlformats.org/officeDocument/2006/customXml" ds:itemID="{41A96F96-94FE-47F5-A3ED-86A39F69C7EF}"/>
</file>

<file path=customXml/itemProps3.xml><?xml version="1.0" encoding="utf-8"?>
<ds:datastoreItem xmlns:ds="http://schemas.openxmlformats.org/officeDocument/2006/customXml" ds:itemID="{43A560A3-17D7-4776-99CC-266165F1E665}"/>
</file>

<file path=docProps/app.xml><?xml version="1.0" encoding="utf-8"?>
<Properties xmlns="http://schemas.openxmlformats.org/officeDocument/2006/extended-properties" xmlns:vt="http://schemas.openxmlformats.org/officeDocument/2006/docPropsVTypes">
  <Template>TM02900771[[fn=Slice]]</Template>
  <TotalTime>2287</TotalTime>
  <Words>732</Words>
  <Application>Microsoft Office PowerPoint</Application>
  <PresentationFormat>Widescreen</PresentationFormat>
  <Paragraphs>59</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Century Gothic</vt:lpstr>
      <vt:lpstr>Times New Roman</vt:lpstr>
      <vt:lpstr>Wingdings 3</vt:lpstr>
      <vt:lpstr>Slice</vt:lpstr>
      <vt:lpstr>Student Voice at Holy Cross</vt:lpstr>
      <vt:lpstr>Our Faith</vt:lpstr>
      <vt:lpstr>Holy Cross Athletics </vt:lpstr>
      <vt:lpstr>PowerPoint Presentation</vt:lpstr>
      <vt:lpstr>Arts</vt:lpstr>
      <vt:lpstr>PowerPoint Presentation</vt:lpstr>
      <vt:lpstr>Wellness Team </vt:lpstr>
      <vt:lpstr>PowerPoint Presentation</vt:lpstr>
      <vt:lpstr>CRUSADERS IN COMMUNITY  SERVICE (CICS)</vt:lpstr>
      <vt:lpstr>SPECIALIST HIGH SKILLS MAJOR  (SHSM)</vt:lpstr>
      <vt:lpstr>Other Clubs</vt:lpstr>
      <vt:lpstr>Leadership Opportunities</vt:lpstr>
      <vt:lpstr>Thank-You for Listening!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Laframboise</dc:creator>
  <cp:lastModifiedBy>Jessica Salmon</cp:lastModifiedBy>
  <cp:revision>4</cp:revision>
  <dcterms:created xsi:type="dcterms:W3CDTF">2018-04-13T17:03:58Z</dcterms:created>
  <dcterms:modified xsi:type="dcterms:W3CDTF">2018-04-24T18:36:22Z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0x010100A77AF0E1119EE64D8D9EDA79263FE778</vt:lpwstr>
  </property>
</Properties>
</file>