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4"/>
  </p:sldMasterIdLst>
  <p:notesMasterIdLst>
    <p:notesMasterId r:id="rId20"/>
  </p:notesMasterIdLst>
  <p:sldIdLst>
    <p:sldId id="272" r:id="rId5"/>
    <p:sldId id="276" r:id="rId6"/>
    <p:sldId id="277" r:id="rId7"/>
    <p:sldId id="278" r:id="rId8"/>
    <p:sldId id="280" r:id="rId9"/>
    <p:sldId id="281" r:id="rId10"/>
    <p:sldId id="291" r:id="rId11"/>
    <p:sldId id="282" r:id="rId12"/>
    <p:sldId id="283" r:id="rId13"/>
    <p:sldId id="285" r:id="rId14"/>
    <p:sldId id="286" r:id="rId15"/>
    <p:sldId id="287" r:id="rId16"/>
    <p:sldId id="284" r:id="rId17"/>
    <p:sldId id="289"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A9E899-696A-488B-8730-9988E185D1FC}" v="8" dt="2023-02-09T02:36:42.3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B2FCD5-619E-4F9F-AA51-4AAAF9E3EF4B}" type="datetimeFigureOut">
              <a:rPr lang="en-CA" smtClean="0"/>
              <a:t>2023-02-09</a:t>
            </a:fld>
            <a:endParaRPr lang="en-C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5DBF07-49F3-402C-8651-74CF0B33AE82}" type="slidenum">
              <a:rPr lang="en-CA" smtClean="0"/>
              <a:t>‹#›</a:t>
            </a:fld>
            <a:endParaRPr lang="en-CA"/>
          </a:p>
        </p:txBody>
      </p:sp>
    </p:spTree>
    <p:extLst>
      <p:ext uri="{BB962C8B-B14F-4D97-AF65-F5344CB8AC3E}">
        <p14:creationId xmlns:p14="http://schemas.microsoft.com/office/powerpoint/2010/main" val="2182537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Hello, Grade nines! Welcome to course selection for your grade 10 year.  Your guidance counsellors have prepared the following slides to help you through the process.  </a:t>
            </a:r>
          </a:p>
        </p:txBody>
      </p:sp>
      <p:sp>
        <p:nvSpPr>
          <p:cNvPr id="4" name="Slide Number Placeholder 3"/>
          <p:cNvSpPr>
            <a:spLocks noGrp="1"/>
          </p:cNvSpPr>
          <p:nvPr>
            <p:ph type="sldNum" sz="quarter" idx="5"/>
          </p:nvPr>
        </p:nvSpPr>
        <p:spPr/>
        <p:txBody>
          <a:bodyPr/>
          <a:lstStyle/>
          <a:p>
            <a:fld id="{805DBF07-49F3-402C-8651-74CF0B33AE82}" type="slidenum">
              <a:rPr lang="en-CA" smtClean="0"/>
              <a:t>1</a:t>
            </a:fld>
            <a:endParaRPr lang="en-CA"/>
          </a:p>
        </p:txBody>
      </p:sp>
    </p:spTree>
    <p:extLst>
      <p:ext uri="{BB962C8B-B14F-4D97-AF65-F5344CB8AC3E}">
        <p14:creationId xmlns:p14="http://schemas.microsoft.com/office/powerpoint/2010/main" val="1507485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r>
              <a:rPr lang="en-US" dirty="0">
                <a:cs typeface="Calibri"/>
              </a:rPr>
              <a:t>There are more elective options available to you in grade 10.  Most of you will choose two courses; some of you will choose three.  One important point to keep in mind is that this is your wish list.  We hope that everyone gets every course selected at this time; however, the reality is we don't know where courses will sit in the 2022/23 schedule yet.  Once this schedule is built then we see if your wish list comes true.  </a:t>
            </a:r>
            <a:endParaRPr dirty="0"/>
          </a:p>
        </p:txBody>
      </p:sp>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1445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r>
              <a:rPr lang="en-US" dirty="0">
                <a:cs typeface="Calibri"/>
              </a:rPr>
              <a:t>Some students, in consultation with their parents or guardians and guidance counsellors, will choose to reach ahead by taking a gr11 course. There are several good reasons for doing so.  There are also a few reasons why you might want to wait.  For example, &gt;&gt;&gt;&gt;  Many gr10s get cold feet when they are about to start those courses or find them more challenging than they anticipated.  Bare in mind that if you pick a course, it may be very difficult to replace it during the school year.  A grade 10 student will never take a spot in a gr11 class over a student who is in grade 11.  Also, please note that under no circumstances can a gr10 student choose to take a gr11 course instead of completing a gr10 compulsory credit in their gr10 year.  </a:t>
            </a:r>
            <a:endParaRPr dirty="0"/>
          </a:p>
        </p:txBody>
      </p:sp>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2219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r>
              <a:rPr lang="en-US" dirty="0">
                <a:cs typeface="Calibri"/>
              </a:rPr>
              <a:t>At RND we choose our courses using </a:t>
            </a:r>
            <a:r>
              <a:rPr lang="en-US" dirty="0" err="1">
                <a:cs typeface="Calibri"/>
              </a:rPr>
              <a:t>MyBlueprint</a:t>
            </a:r>
            <a:r>
              <a:rPr lang="en-US" dirty="0">
                <a:cs typeface="Calibri"/>
              </a:rPr>
              <a:t>, which you will find on your RND homepage, or in the Virtual Common.  Many of you have used it before, but a refresher of the process never hurts.  For those of you who have not used </a:t>
            </a:r>
            <a:r>
              <a:rPr lang="en-US" dirty="0" err="1">
                <a:cs typeface="Calibri"/>
              </a:rPr>
              <a:t>MyBlueprint</a:t>
            </a:r>
            <a:r>
              <a:rPr lang="en-US" dirty="0">
                <a:cs typeface="Calibri"/>
              </a:rPr>
              <a:t> before now, it is very straightforward and your guidance counsellors are here to help.</a:t>
            </a:r>
            <a:endParaRPr dirty="0"/>
          </a:p>
        </p:txBody>
      </p:sp>
      <p:sp>
        <p:nvSpPr>
          <p:cNvPr id="216" name="Shape 2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8450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Once you click the </a:t>
            </a:r>
            <a:r>
              <a:rPr lang="en-US" dirty="0" err="1">
                <a:cs typeface="Calibri"/>
              </a:rPr>
              <a:t>MyBlueprint</a:t>
            </a:r>
            <a:r>
              <a:rPr lang="en-US" dirty="0">
                <a:cs typeface="Calibri"/>
              </a:rPr>
              <a:t> link in the Virtual Common, you will start at the Dashboard.  On the side tab, you will choose "High School".  This will take you into your planner.  You will be able to see this year's courses and your final grades at this point.  You will start with English, choose your level – academic, applied, or locally developed, then add the course.  Once you have done so, it will appear in blue on your plan.  Then move to the next subject – math.  You will choose a total of 8 courses.  Unless you choose to take civics and careers during the school year then you will choose a total of 9 courses because civics and careers are half courses.  Once you have chosen your courses for next year, be sure to have your parents review your selections then hit submit.  Your class will meet as a group with the guidance counsellors on your designated day.  Your classroom teacher can share that with you.  That means you do not have to do this alone.  We will guide you through the process.  After your meeting, we encourage students to book appointments with your guidance counsellor to have any questions you might have answered.  </a:t>
            </a:r>
          </a:p>
        </p:txBody>
      </p:sp>
      <p:sp>
        <p:nvSpPr>
          <p:cNvPr id="4" name="Slide Number Placeholder 3"/>
          <p:cNvSpPr>
            <a:spLocks noGrp="1"/>
          </p:cNvSpPr>
          <p:nvPr>
            <p:ph type="sldNum" sz="quarter" idx="5"/>
          </p:nvPr>
        </p:nvSpPr>
        <p:spPr/>
        <p:txBody>
          <a:bodyPr/>
          <a:lstStyle/>
          <a:p>
            <a:fld id="{805DBF07-49F3-402C-8651-74CF0B33AE82}" type="slidenum">
              <a:rPr lang="en-CA" smtClean="0"/>
              <a:t>13</a:t>
            </a:fld>
            <a:endParaRPr lang="en-CA"/>
          </a:p>
        </p:txBody>
      </p:sp>
    </p:spTree>
    <p:extLst>
      <p:ext uri="{BB962C8B-B14F-4D97-AF65-F5344CB8AC3E}">
        <p14:creationId xmlns:p14="http://schemas.microsoft.com/office/powerpoint/2010/main" val="3311443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 that note – here are a few questions we always get from students.  We know this is a great deal of information but Student Services will make sure you all get through this process as efficiently as possible.  Thank you for your attention today.  We will see you all very soon.</a:t>
            </a:r>
          </a:p>
        </p:txBody>
      </p:sp>
      <p:sp>
        <p:nvSpPr>
          <p:cNvPr id="4" name="Slide Number Placeholder 3"/>
          <p:cNvSpPr>
            <a:spLocks noGrp="1"/>
          </p:cNvSpPr>
          <p:nvPr>
            <p:ph type="sldNum" sz="quarter" idx="5"/>
          </p:nvPr>
        </p:nvSpPr>
        <p:spPr/>
        <p:txBody>
          <a:bodyPr/>
          <a:lstStyle/>
          <a:p>
            <a:fld id="{805DBF07-49F3-402C-8651-74CF0B33AE82}" type="slidenum">
              <a:rPr lang="en-CA" smtClean="0"/>
              <a:t>15</a:t>
            </a:fld>
            <a:endParaRPr lang="en-CA"/>
          </a:p>
        </p:txBody>
      </p:sp>
    </p:spTree>
    <p:extLst>
      <p:ext uri="{BB962C8B-B14F-4D97-AF65-F5344CB8AC3E}">
        <p14:creationId xmlns:p14="http://schemas.microsoft.com/office/powerpoint/2010/main" val="1164086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begin with your RND homepage.  Aspen, your Calendar, and Appointments are useful for keeping you on track academically.  Aspen is our Student Information System. This houses your timetable, you marks, and what you need to graduate with an Ontario diploma.  You should be checking Aspen on a regular basis.  The calendar can help you track appointments, course work, and extracurriculars.  It’s never too early or too late to get organized.  The Appointment icon connects you with Student Services.  It is very straightforward.  However, if you want help booking your first guidance appointment head into our office for instructions.</a:t>
            </a:r>
          </a:p>
        </p:txBody>
      </p:sp>
      <p:sp>
        <p:nvSpPr>
          <p:cNvPr id="4" name="Slide Number Placeholder 3"/>
          <p:cNvSpPr>
            <a:spLocks noGrp="1"/>
          </p:cNvSpPr>
          <p:nvPr>
            <p:ph type="sldNum" sz="quarter" idx="5"/>
          </p:nvPr>
        </p:nvSpPr>
        <p:spPr/>
        <p:txBody>
          <a:bodyPr/>
          <a:lstStyle/>
          <a:p>
            <a:fld id="{805DBF07-49F3-402C-8651-74CF0B33AE82}" type="slidenum">
              <a:rPr lang="en-CA" smtClean="0"/>
              <a:t>2</a:t>
            </a:fld>
            <a:endParaRPr lang="en-CA"/>
          </a:p>
        </p:txBody>
      </p:sp>
    </p:spTree>
    <p:extLst>
      <p:ext uri="{BB962C8B-B14F-4D97-AF65-F5344CB8AC3E}">
        <p14:creationId xmlns:p14="http://schemas.microsoft.com/office/powerpoint/2010/main" val="360313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Another important icon is Outlook.  Here you access your Board email.  It is important that you start checking your account daily.  This is how we communicate with you and how colleges and universities will as well in a few years.</a:t>
            </a:r>
          </a:p>
        </p:txBody>
      </p:sp>
      <p:sp>
        <p:nvSpPr>
          <p:cNvPr id="4" name="Slide Number Placeholder 3"/>
          <p:cNvSpPr>
            <a:spLocks noGrp="1"/>
          </p:cNvSpPr>
          <p:nvPr>
            <p:ph type="sldNum" sz="quarter" idx="10"/>
          </p:nvPr>
        </p:nvSpPr>
        <p:spPr/>
        <p:txBody>
          <a:bodyPr/>
          <a:lstStyle/>
          <a:p>
            <a:fld id="{805DBF07-49F3-402C-8651-74CF0B33AE82}" type="slidenum">
              <a:rPr lang="en-CA" smtClean="0"/>
              <a:t>3</a:t>
            </a:fld>
            <a:endParaRPr lang="en-CA"/>
          </a:p>
        </p:txBody>
      </p:sp>
    </p:spTree>
    <p:extLst>
      <p:ext uri="{BB962C8B-B14F-4D97-AF65-F5344CB8AC3E}">
        <p14:creationId xmlns:p14="http://schemas.microsoft.com/office/powerpoint/2010/main" val="641820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lvl="0" rtl="0">
              <a:spcBef>
                <a:spcPts val="0"/>
              </a:spcBef>
              <a:buNone/>
            </a:pPr>
            <a:r>
              <a:rPr lang="en-US" dirty="0"/>
              <a:t>In order to graduate from high school in Ontario you need to earn 30 credits – 18 compulsories (such as English, math, and science) and 12 elective or optional credits.  You must accumulate at least 40 hours of volunteerism before the end of grade 12, so be sure to bring any hours you have into Student Services. Last but not least, you must pass the OSSLT.  Typically it is written in the Spring of your grade 10 year, and don’t worry because Ms. De Vuono and the Literacy Team will make sure you are more than prepared.  </a:t>
            </a:r>
            <a:endParaRPr dirty="0"/>
          </a:p>
        </p:txBody>
      </p:sp>
      <p:sp>
        <p:nvSpPr>
          <p:cNvPr id="168" name="Shape 168"/>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rtl="0">
              <a:spcBef>
                <a:spcPts val="0"/>
              </a:spcBef>
              <a:buClr>
                <a:srgbClr val="000000"/>
              </a:buClr>
              <a:buSzPct val="25000"/>
              <a:buFont typeface="Times New Roman"/>
              <a:buNone/>
            </a:pPr>
            <a:fld id="{00000000-1234-1234-1234-123412341234}" type="slidenum">
              <a:rPr lang="en-US"/>
              <a:t>4</a:t>
            </a:fld>
            <a:endParaRPr lang="en-US"/>
          </a:p>
        </p:txBody>
      </p:sp>
    </p:spTree>
    <p:extLst>
      <p:ext uri="{BB962C8B-B14F-4D97-AF65-F5344CB8AC3E}">
        <p14:creationId xmlns:p14="http://schemas.microsoft.com/office/powerpoint/2010/main" val="3255340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pPr lvl="0" rtl="0">
              <a:spcBef>
                <a:spcPts val="0"/>
              </a:spcBef>
              <a:buNone/>
            </a:pPr>
            <a:r>
              <a:rPr lang="en-US" dirty="0"/>
              <a:t>Grade 10 is fairly limited in the choice of what you study.  You must take all these courses plus two electives.  This year, you will need to choose a level at which to study the </a:t>
            </a:r>
            <a:r>
              <a:rPr lang="en-US"/>
              <a:t>courses that have </a:t>
            </a:r>
            <a:r>
              <a:rPr lang="en-US" dirty="0"/>
              <a:t>an asterisk beside them – either academic, applied, or locally developed.    If you take French in grade 10, it will count as one of your electives.  It is not unusual for students to take civics and careers in summer school, (some of you may have done so already).  In some cases, it gives students another elective to work with in their gr10 year.  </a:t>
            </a:r>
            <a:endParaRPr dirty="0"/>
          </a:p>
        </p:txBody>
      </p:sp>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9757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your guidance counsellors, we cannot stress enough the importance of making realistic, informed decisions about what courses you will take.  Picking courses that your friends love? Not a great rationale for your choices.  You must ask yourself – how hard will I need to work, will that give me balance within my timetable, how serious am I about that particular pathway, what am I interested in or curious about?  It is not always easy to drop a course and find a good replacement during the school year.  These questions will help you make the best choices for your grade 10 year.  Last thing to bare in mind is that you cannot choose to change a level for a course or remove yourself from a French or the IB-prep program without parent approval.  This is the case until you turn 18.</a:t>
            </a:r>
          </a:p>
        </p:txBody>
      </p:sp>
      <p:sp>
        <p:nvSpPr>
          <p:cNvPr id="4" name="Slide Number Placeholder 3"/>
          <p:cNvSpPr>
            <a:spLocks noGrp="1"/>
          </p:cNvSpPr>
          <p:nvPr>
            <p:ph type="sldNum" sz="quarter" idx="5"/>
          </p:nvPr>
        </p:nvSpPr>
        <p:spPr/>
        <p:txBody>
          <a:bodyPr/>
          <a:lstStyle/>
          <a:p>
            <a:fld id="{805DBF07-49F3-402C-8651-74CF0B33AE82}" type="slidenum">
              <a:rPr lang="en-CA" smtClean="0"/>
              <a:t>6</a:t>
            </a:fld>
            <a:endParaRPr lang="en-CA"/>
          </a:p>
        </p:txBody>
      </p:sp>
    </p:spTree>
    <p:extLst>
      <p:ext uri="{BB962C8B-B14F-4D97-AF65-F5344CB8AC3E}">
        <p14:creationId xmlns:p14="http://schemas.microsoft.com/office/powerpoint/2010/main" val="28886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important question for several of your courses this year, as students move from provincially de-streamed courses into streamed ones for grade 10.  let’s use math as an example.  Keep in mind that academic math leads to the university pathway in the senior grades; whereas, applied level math leads to the college pathway in the senior grades.  If you took locally developed math in grade 9, you will take locally developed math in grade 10.  Be sure to reach out to your classroom teachers and your guidance counsellor if you need more information about pathway planning. </a:t>
            </a:r>
          </a:p>
        </p:txBody>
      </p:sp>
      <p:sp>
        <p:nvSpPr>
          <p:cNvPr id="4" name="Slide Number Placeholder 3"/>
          <p:cNvSpPr>
            <a:spLocks noGrp="1"/>
          </p:cNvSpPr>
          <p:nvPr>
            <p:ph type="sldNum" sz="quarter" idx="5"/>
          </p:nvPr>
        </p:nvSpPr>
        <p:spPr/>
        <p:txBody>
          <a:bodyPr/>
          <a:lstStyle/>
          <a:p>
            <a:fld id="{805DBF07-49F3-402C-8651-74CF0B33AE82}" type="slidenum">
              <a:rPr lang="en-CA" smtClean="0"/>
              <a:t>7</a:t>
            </a:fld>
            <a:endParaRPr lang="en-CA"/>
          </a:p>
        </p:txBody>
      </p:sp>
    </p:spTree>
    <p:extLst>
      <p:ext uri="{BB962C8B-B14F-4D97-AF65-F5344CB8AC3E}">
        <p14:creationId xmlns:p14="http://schemas.microsoft.com/office/powerpoint/2010/main" val="2524334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r>
              <a:rPr lang="en-US" dirty="0">
                <a:cs typeface="Calibri"/>
              </a:rPr>
              <a:t>Students who are in the immersion French program must take FIF2D (your French language class) plus credits in French such as religion, history, and coed gym.  </a:t>
            </a:r>
            <a:r>
              <a:rPr lang="en-US" dirty="0"/>
              <a:t>Civics and careers is also an option but it will only be offered in summer school. </a:t>
            </a:r>
            <a:r>
              <a:rPr lang="en-US" dirty="0">
                <a:cs typeface="Calibri"/>
              </a:rPr>
              <a:t>You must take a total of 6 courses taught in French, along with your FIF class each year to receive your Certificate of Proficiency in Immersion French at Graduation.  That's right a total of 10 courses.  </a:t>
            </a:r>
            <a:endParaRPr dirty="0"/>
          </a:p>
        </p:txBody>
      </p:sp>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788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914400" y="4343400"/>
            <a:ext cx="5029199" cy="4114800"/>
          </a:xfrm>
          <a:prstGeom prst="rect">
            <a:avLst/>
          </a:prstGeom>
        </p:spPr>
        <p:txBody>
          <a:bodyPr lIns="91425" tIns="91425" rIns="91425" bIns="91425" anchor="ctr" anchorCtr="0">
            <a:noAutofit/>
          </a:bodyPr>
          <a:lstStyle/>
          <a:p>
            <a:r>
              <a:rPr lang="en-US" dirty="0"/>
              <a:t>Students who are in the extended French program must take FEF2D (your French language class) plus credits in French such as religion, history, and coed gym.  Civics and careers is also an option for extended and will only be offered in summer school. You must take a total of 3 courses taught in French, along with your FEF class each year to receive your Certificate of Proficiency in Extended French at Graduation.  That's right a total of 7 courses.  </a:t>
            </a:r>
          </a:p>
          <a:p>
            <a:endParaRPr lang="en-US" dirty="0">
              <a:cs typeface="Calibri"/>
            </a:endParaRPr>
          </a:p>
        </p:txBody>
      </p:sp>
      <p:sp>
        <p:nvSpPr>
          <p:cNvPr id="197" name="Shape 197"/>
          <p:cNvSpPr txBox="1">
            <a:spLocks noGrp="1"/>
          </p:cNvSpPr>
          <p:nvPr>
            <p:ph type="sldNum" idx="12"/>
          </p:nvPr>
        </p:nvSpPr>
        <p:spPr>
          <a:xfrm>
            <a:off x="3886200" y="8686800"/>
            <a:ext cx="2971799" cy="457200"/>
          </a:xfrm>
          <a:prstGeom prst="rect">
            <a:avLst/>
          </a:prstGeom>
        </p:spPr>
        <p:txBody>
          <a:bodyPr lIns="91425" tIns="45700" rIns="91425" bIns="45700" anchor="b" anchorCtr="0">
            <a:noAutofit/>
          </a:bodyPr>
          <a:lstStyle/>
          <a:p>
            <a:pPr lvl="0">
              <a:spcBef>
                <a:spcPts val="0"/>
              </a:spcBef>
              <a:buClr>
                <a:srgbClr val="000000"/>
              </a:buClr>
              <a:buSzPct val="25000"/>
              <a:buFont typeface="Times New Roman"/>
              <a:buNone/>
            </a:pPr>
            <a:fld id="{00000000-1234-1234-1234-123412341234}" type="slidenum">
              <a:rPr lang="en-US"/>
              <a:t>9</a:t>
            </a:fld>
            <a:endParaRPr lang="en-US"/>
          </a:p>
        </p:txBody>
      </p:sp>
    </p:spTree>
    <p:extLst>
      <p:ext uri="{BB962C8B-B14F-4D97-AF65-F5344CB8AC3E}">
        <p14:creationId xmlns:p14="http://schemas.microsoft.com/office/powerpoint/2010/main" val="1494844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5" y="609601"/>
            <a:ext cx="8676223" cy="3200400"/>
          </a:xfrm>
        </p:spPr>
        <p:txBody>
          <a:bodyPr anchor="b">
            <a:normAutofit/>
          </a:bodyPr>
          <a:lstStyle>
            <a:lvl1pPr algn="ctr">
              <a:defRPr sz="2025">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5" y="3886200"/>
            <a:ext cx="8676223" cy="1905000"/>
          </a:xfrm>
        </p:spPr>
        <p:txBody>
          <a:bodyPr anchor="t">
            <a:normAutofit/>
          </a:bodyPr>
          <a:lstStyle>
            <a:lvl1pPr marL="0" indent="0" algn="ctr">
              <a:buNone/>
              <a:defRPr sz="886">
                <a:gradFill flip="none" rotWithShape="1">
                  <a:gsLst>
                    <a:gs pos="0">
                      <a:schemeClr val="tx1"/>
                    </a:gs>
                    <a:gs pos="100000">
                      <a:schemeClr val="tx1">
                        <a:lumMod val="75000"/>
                      </a:schemeClr>
                    </a:gs>
                  </a:gsLst>
                  <a:lin ang="5400000" scaled="0"/>
                  <a:tileRect/>
                </a:gradFill>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1339071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1013"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675"/>
            </a:lvl1pPr>
            <a:lvl2pPr marL="192881" indent="0">
              <a:buNone/>
              <a:defRPr sz="675"/>
            </a:lvl2pPr>
            <a:lvl3pPr marL="385763" indent="0">
              <a:buNone/>
              <a:defRPr sz="675"/>
            </a:lvl3pPr>
            <a:lvl4pPr marL="578644" indent="0">
              <a:buNone/>
              <a:defRPr sz="675"/>
            </a:lvl4pPr>
            <a:lvl5pPr marL="771525" indent="0">
              <a:buNone/>
              <a:defRPr sz="675"/>
            </a:lvl5pPr>
            <a:lvl6pPr marL="964406" indent="0">
              <a:buNone/>
              <a:defRPr sz="675"/>
            </a:lvl6pPr>
            <a:lvl7pPr marL="1157288" indent="0">
              <a:buNone/>
              <a:defRPr sz="675"/>
            </a:lvl7pPr>
            <a:lvl8pPr marL="1350169" indent="0">
              <a:buNone/>
              <a:defRPr sz="675"/>
            </a:lvl8pPr>
            <a:lvl9pPr marL="1543050" indent="0">
              <a:buNone/>
              <a:defRPr sz="675"/>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Edit Master text styles</a:t>
            </a:r>
          </a:p>
        </p:txBody>
      </p:sp>
      <p:sp>
        <p:nvSpPr>
          <p:cNvPr id="5" name="Date Placeholder 4"/>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dirty="0"/>
          </a:p>
        </p:txBody>
      </p:sp>
      <p:sp>
        <p:nvSpPr>
          <p:cNvPr id="6" name="Footer Placeholder 5"/>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73257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7" y="609607"/>
            <a:ext cx="9905999" cy="3124199"/>
          </a:xfrm>
        </p:spPr>
        <p:txBody>
          <a:bodyPr anchor="ctr">
            <a:normAutofit/>
          </a:bodyPr>
          <a:lstStyle>
            <a:lvl1pPr algn="l">
              <a:defRPr sz="135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844">
                <a:gradFill flip="none" rotWithShape="1">
                  <a:gsLst>
                    <a:gs pos="0">
                      <a:schemeClr val="tx1"/>
                    </a:gs>
                    <a:gs pos="100000">
                      <a:schemeClr val="tx1">
                        <a:lumMod val="75000"/>
                      </a:schemeClr>
                    </a:gs>
                  </a:gsLst>
                  <a:lin ang="5400000" scaled="0"/>
                  <a:tileRect/>
                </a:gra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dirty="0"/>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2988085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38576" tIns="19289" rIns="38576" bIns="1928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3375"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38576" tIns="19289" rIns="38576" bIns="1928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3375" dirty="0">
                <a:solidFill>
                  <a:schemeClr val="accent1"/>
                </a:solidFill>
              </a:rPr>
              <a:t>”</a:t>
            </a:r>
          </a:p>
        </p:txBody>
      </p:sp>
      <p:sp>
        <p:nvSpPr>
          <p:cNvPr id="2" name="Title 1"/>
          <p:cNvSpPr>
            <a:spLocks noGrp="1"/>
          </p:cNvSpPr>
          <p:nvPr>
            <p:ph type="title"/>
          </p:nvPr>
        </p:nvSpPr>
        <p:spPr>
          <a:xfrm>
            <a:off x="1446217" y="609607"/>
            <a:ext cx="9296399" cy="2743199"/>
          </a:xfrm>
        </p:spPr>
        <p:txBody>
          <a:bodyPr anchor="ctr">
            <a:normAutofit/>
          </a:bodyPr>
          <a:lstStyle>
            <a:lvl1pPr algn="l">
              <a:defRPr sz="135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3" y="3352800"/>
            <a:ext cx="8839203" cy="381000"/>
          </a:xfrm>
        </p:spPr>
        <p:txBody>
          <a:bodyPr anchor="ctr"/>
          <a:lstStyle>
            <a:lvl1pPr marL="0" indent="0">
              <a:buFontTx/>
              <a:buNone/>
              <a:defRPr/>
            </a:lvl1pPr>
            <a:lvl2pPr marL="192881" indent="0">
              <a:buFontTx/>
              <a:buNone/>
              <a:defRPr/>
            </a:lvl2pPr>
            <a:lvl3pPr marL="385763" indent="0">
              <a:buFontTx/>
              <a:buNone/>
              <a:defRPr/>
            </a:lvl3pPr>
            <a:lvl4pPr marL="578644" indent="0">
              <a:buFontTx/>
              <a:buNone/>
              <a:defRPr/>
            </a:lvl4pPr>
            <a:lvl5pPr marL="771525"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844">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dirty="0"/>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1997314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1350" b="0" cap="all"/>
            </a:lvl1pPr>
          </a:lstStyle>
          <a:p>
            <a:r>
              <a:rPr lang="en-US"/>
              <a:t>Click to edit Master title style</a:t>
            </a:r>
            <a:endParaRPr lang="en-US" dirty="0"/>
          </a:p>
        </p:txBody>
      </p:sp>
      <p:sp>
        <p:nvSpPr>
          <p:cNvPr id="3" name="Text Placeholder 2"/>
          <p:cNvSpPr>
            <a:spLocks noGrp="1"/>
          </p:cNvSpPr>
          <p:nvPr>
            <p:ph type="body" idx="1"/>
          </p:nvPr>
        </p:nvSpPr>
        <p:spPr>
          <a:xfrm>
            <a:off x="1141414" y="4777381"/>
            <a:ext cx="9906001" cy="860400"/>
          </a:xfrm>
        </p:spPr>
        <p:txBody>
          <a:bodyPr vert="horz" lIns="91440" tIns="45720" rIns="91440" bIns="45720" rtlCol="0" anchor="t">
            <a:normAutofit/>
          </a:bodyPr>
          <a:lstStyle>
            <a:lvl1pPr>
              <a:defRPr lang="en-US" sz="844">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dirty="0"/>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2999253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38576" tIns="19289" rIns="38576" bIns="1928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3375"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38576" tIns="19289" rIns="38576" bIns="1928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3375" dirty="0">
                <a:solidFill>
                  <a:schemeClr val="accent1"/>
                </a:solidFill>
              </a:rPr>
              <a:t>”</a:t>
            </a:r>
          </a:p>
        </p:txBody>
      </p:sp>
      <p:sp>
        <p:nvSpPr>
          <p:cNvPr id="2" name="Title 1"/>
          <p:cNvSpPr>
            <a:spLocks noGrp="1"/>
          </p:cNvSpPr>
          <p:nvPr>
            <p:ph type="title"/>
          </p:nvPr>
        </p:nvSpPr>
        <p:spPr>
          <a:xfrm>
            <a:off x="1446217" y="609607"/>
            <a:ext cx="9296399" cy="2743199"/>
          </a:xfrm>
        </p:spPr>
        <p:txBody>
          <a:bodyPr anchor="ctr">
            <a:normAutofit/>
          </a:bodyPr>
          <a:lstStyle>
            <a:lvl1pPr algn="l">
              <a:defRPr sz="135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1013"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760">
                <a:gradFill flip="none" rotWithShape="1">
                  <a:gsLst>
                    <a:gs pos="0">
                      <a:schemeClr val="tx1"/>
                    </a:gs>
                    <a:gs pos="100000">
                      <a:schemeClr val="tx1">
                        <a:lumMod val="75000"/>
                      </a:schemeClr>
                    </a:gs>
                  </a:gsLst>
                  <a:lin ang="5400000" scaled="0"/>
                  <a:tileRect/>
                </a:gra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dirty="0"/>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124174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7" y="609607"/>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1181"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760">
                <a:gradFill flip="none" rotWithShape="1">
                  <a:gsLst>
                    <a:gs pos="0">
                      <a:schemeClr val="tx1"/>
                    </a:gs>
                    <a:gs pos="100000">
                      <a:schemeClr val="tx1">
                        <a:lumMod val="75000"/>
                      </a:schemeClr>
                    </a:gs>
                  </a:gsLst>
                  <a:lin ang="5400000" scaled="0"/>
                  <a:tileRect/>
                </a:gra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dirty="0"/>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4127378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7" y="609600"/>
            <a:ext cx="9905999"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3706839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7" y="609605"/>
            <a:ext cx="2210515"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309469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2126572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1688" b="0" cap="all"/>
            </a:lvl1pPr>
          </a:lstStyle>
          <a:p>
            <a:r>
              <a:rPr lang="en-US"/>
              <a:t>Click to edit Master title style</a:t>
            </a:r>
            <a:endParaRPr lang="en-US" dirty="0"/>
          </a:p>
        </p:txBody>
      </p:sp>
      <p:sp>
        <p:nvSpPr>
          <p:cNvPr id="3" name="Text Placeholder 2"/>
          <p:cNvSpPr>
            <a:spLocks noGrp="1"/>
          </p:cNvSpPr>
          <p:nvPr>
            <p:ph type="body" idx="1"/>
          </p:nvPr>
        </p:nvSpPr>
        <p:spPr>
          <a:xfrm>
            <a:off x="1751016" y="4777381"/>
            <a:ext cx="8686801" cy="860400"/>
          </a:xfrm>
        </p:spPr>
        <p:txBody>
          <a:bodyPr anchor="t">
            <a:normAutofit/>
          </a:bodyPr>
          <a:lstStyle>
            <a:lvl1pPr marL="0" indent="0" algn="r">
              <a:buNone/>
              <a:defRPr sz="844">
                <a:gradFill flip="none" rotWithShape="1">
                  <a:gsLst>
                    <a:gs pos="0">
                      <a:schemeClr val="tx1"/>
                    </a:gs>
                    <a:gs pos="100000">
                      <a:schemeClr val="tx1">
                        <a:lumMod val="75000"/>
                      </a:schemeClr>
                    </a:gs>
                  </a:gsLst>
                  <a:lin ang="5400000" scaled="0"/>
                  <a:tileRect/>
                </a:gra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5" name="Footer Placeholder 4"/>
          <p:cNvSpPr>
            <a:spLocks noGrp="1"/>
          </p:cNvSpPr>
          <p:nvPr>
            <p:ph type="ftr" sz="quarter" idx="11"/>
          </p:nvPr>
        </p:nvSpPr>
        <p:spPr>
          <a:xfrm>
            <a:off x="1141412" y="5883281"/>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3457939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7005"/>
            <a:ext cx="4876800" cy="3124201"/>
          </a:xfrm>
        </p:spPr>
        <p:txBody>
          <a:bodyPr>
            <a:normAutofit/>
          </a:bodyPr>
          <a:lstStyle>
            <a:lvl1pPr>
              <a:defRPr sz="760"/>
            </a:lvl1pPr>
            <a:lvl2pPr>
              <a:defRPr sz="675"/>
            </a:lvl2pPr>
            <a:lvl3pPr>
              <a:defRPr sz="591"/>
            </a:lvl3pPr>
            <a:lvl4pPr>
              <a:defRPr sz="506"/>
            </a:lvl4pPr>
            <a:lvl5pPr>
              <a:defRPr sz="506"/>
            </a:lvl5pPr>
            <a:lvl6pPr>
              <a:defRPr sz="506"/>
            </a:lvl6pPr>
            <a:lvl7pPr>
              <a:defRPr sz="506"/>
            </a:lvl7pPr>
            <a:lvl8pPr>
              <a:defRPr sz="506"/>
            </a:lvl8pPr>
            <a:lvl9pPr>
              <a:defRPr sz="5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760"/>
            </a:lvl1pPr>
            <a:lvl2pPr>
              <a:defRPr sz="675"/>
            </a:lvl2pPr>
            <a:lvl3pPr>
              <a:defRPr sz="591"/>
            </a:lvl3pPr>
            <a:lvl4pPr>
              <a:defRPr sz="506"/>
            </a:lvl4pPr>
            <a:lvl5pPr>
              <a:defRPr sz="506"/>
            </a:lvl5pPr>
            <a:lvl6pPr>
              <a:defRPr sz="506"/>
            </a:lvl6pPr>
            <a:lvl7pPr>
              <a:defRPr sz="506"/>
            </a:lvl7pPr>
            <a:lvl8pPr>
              <a:defRPr sz="506"/>
            </a:lvl8pPr>
            <a:lvl9pPr>
              <a:defRPr sz="5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6" name="Footer Placeholder 5"/>
          <p:cNvSpPr>
            <a:spLocks noGrp="1"/>
          </p:cNvSpPr>
          <p:nvPr>
            <p:ph type="ftr" sz="quarter" idx="11"/>
          </p:nvPr>
        </p:nvSpPr>
        <p:spPr>
          <a:xfrm>
            <a:off x="1141412" y="5883281"/>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626974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1" y="2658533"/>
            <a:ext cx="4588931" cy="576262"/>
          </a:xfrm>
        </p:spPr>
        <p:txBody>
          <a:bodyPr anchor="b">
            <a:noAutofit/>
          </a:bodyPr>
          <a:lstStyle>
            <a:lvl1pPr marL="0" indent="0">
              <a:buNone/>
              <a:defRPr sz="1181" b="0"/>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Edit Master text styles</a:t>
            </a:r>
          </a:p>
        </p:txBody>
      </p:sp>
      <p:sp>
        <p:nvSpPr>
          <p:cNvPr id="4" name="Content Placeholder 3"/>
          <p:cNvSpPr>
            <a:spLocks noGrp="1"/>
          </p:cNvSpPr>
          <p:nvPr>
            <p:ph sz="half" idx="2"/>
          </p:nvPr>
        </p:nvSpPr>
        <p:spPr>
          <a:xfrm>
            <a:off x="1141412" y="3243268"/>
            <a:ext cx="4876800" cy="2547937"/>
          </a:xfrm>
        </p:spPr>
        <p:txBody>
          <a:bodyPr anchor="t">
            <a:normAutofit/>
          </a:bodyPr>
          <a:lstStyle>
            <a:lvl1pPr>
              <a:defRPr sz="760"/>
            </a:lvl1pPr>
            <a:lvl2pPr>
              <a:defRPr sz="675"/>
            </a:lvl2pPr>
            <a:lvl3pPr>
              <a:defRPr sz="591"/>
            </a:lvl3pPr>
            <a:lvl4pPr>
              <a:defRPr sz="506"/>
            </a:lvl4pPr>
            <a:lvl5pPr>
              <a:defRPr sz="506"/>
            </a:lvl5pPr>
            <a:lvl6pPr>
              <a:defRPr sz="506"/>
            </a:lvl6pPr>
            <a:lvl7pPr>
              <a:defRPr sz="506"/>
            </a:lvl7pPr>
            <a:lvl8pPr>
              <a:defRPr sz="506"/>
            </a:lvl8pPr>
            <a:lvl9pPr>
              <a:defRPr sz="5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1181" b="0"/>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Edit Master text styles</a:t>
            </a:r>
          </a:p>
        </p:txBody>
      </p:sp>
      <p:sp>
        <p:nvSpPr>
          <p:cNvPr id="6" name="Content Placeholder 5"/>
          <p:cNvSpPr>
            <a:spLocks noGrp="1"/>
          </p:cNvSpPr>
          <p:nvPr>
            <p:ph sz="quarter" idx="4"/>
          </p:nvPr>
        </p:nvSpPr>
        <p:spPr>
          <a:xfrm>
            <a:off x="6170616" y="3243268"/>
            <a:ext cx="4876801" cy="2547937"/>
          </a:xfrm>
        </p:spPr>
        <p:txBody>
          <a:bodyPr anchor="t">
            <a:normAutofit/>
          </a:bodyPr>
          <a:lstStyle>
            <a:lvl1pPr>
              <a:defRPr sz="760"/>
            </a:lvl1pPr>
            <a:lvl2pPr>
              <a:defRPr sz="675"/>
            </a:lvl2pPr>
            <a:lvl3pPr>
              <a:defRPr sz="591"/>
            </a:lvl3pPr>
            <a:lvl4pPr>
              <a:defRPr sz="506"/>
            </a:lvl4pPr>
            <a:lvl5pPr>
              <a:defRPr sz="506"/>
            </a:lvl5pPr>
            <a:lvl6pPr>
              <a:defRPr sz="506"/>
            </a:lvl6pPr>
            <a:lvl7pPr>
              <a:defRPr sz="506"/>
            </a:lvl7pPr>
            <a:lvl8pPr>
              <a:defRPr sz="506"/>
            </a:lvl8pPr>
            <a:lvl9pPr>
              <a:defRPr sz="5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8" name="Footer Placeholder 7"/>
          <p:cNvSpPr>
            <a:spLocks noGrp="1"/>
          </p:cNvSpPr>
          <p:nvPr>
            <p:ph type="ftr" sz="quarter" idx="11"/>
          </p:nvPr>
        </p:nvSpPr>
        <p:spPr>
          <a:xfrm>
            <a:off x="1141412" y="5883281"/>
            <a:ext cx="7543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602398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4" name="Footer Placeholder 3"/>
          <p:cNvSpPr>
            <a:spLocks noGrp="1"/>
          </p:cNvSpPr>
          <p:nvPr>
            <p:ph type="ftr" sz="quarter" idx="11"/>
          </p:nvPr>
        </p:nvSpPr>
        <p:spPr>
          <a:xfrm>
            <a:off x="1141412" y="5883281"/>
            <a:ext cx="7543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158094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3" name="Footer Placeholder 2"/>
          <p:cNvSpPr>
            <a:spLocks noGrp="1"/>
          </p:cNvSpPr>
          <p:nvPr>
            <p:ph type="ftr" sz="quarter" idx="11"/>
          </p:nvPr>
        </p:nvSpPr>
        <p:spPr>
          <a:xfrm>
            <a:off x="1141412" y="5883281"/>
            <a:ext cx="7543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3773564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6" y="1600200"/>
            <a:ext cx="3549121" cy="1371600"/>
          </a:xfrm>
        </p:spPr>
        <p:txBody>
          <a:bodyPr anchor="b">
            <a:normAutofit/>
          </a:bodyPr>
          <a:lstStyle>
            <a:lvl1pPr algn="l">
              <a:defRPr sz="1013" b="0"/>
            </a:lvl1pPr>
          </a:lstStyle>
          <a:p>
            <a:r>
              <a:rPr lang="en-US"/>
              <a:t>Click to edit Master title style</a:t>
            </a:r>
            <a:endParaRPr lang="en-US" dirty="0"/>
          </a:p>
        </p:txBody>
      </p:sp>
      <p:sp>
        <p:nvSpPr>
          <p:cNvPr id="3" name="Content Placeholder 2"/>
          <p:cNvSpPr>
            <a:spLocks noGrp="1"/>
          </p:cNvSpPr>
          <p:nvPr>
            <p:ph idx="1"/>
          </p:nvPr>
        </p:nvSpPr>
        <p:spPr>
          <a:xfrm>
            <a:off x="5103816" y="609601"/>
            <a:ext cx="5943601" cy="5181600"/>
          </a:xfrm>
        </p:spPr>
        <p:txBody>
          <a:bodyPr anchor="ctr">
            <a:normAutofit/>
          </a:bodyPr>
          <a:lstStyle>
            <a:lvl1pPr>
              <a:defRPr sz="844"/>
            </a:lvl1pPr>
            <a:lvl2pPr>
              <a:defRPr sz="760"/>
            </a:lvl2pPr>
            <a:lvl3pPr>
              <a:defRPr sz="675"/>
            </a:lvl3pPr>
            <a:lvl4pPr>
              <a:defRPr sz="591"/>
            </a:lvl4pPr>
            <a:lvl5pPr>
              <a:defRPr sz="591"/>
            </a:lvl5pPr>
            <a:lvl6pPr>
              <a:defRPr sz="591"/>
            </a:lvl6pPr>
            <a:lvl7pPr>
              <a:defRPr sz="591"/>
            </a:lvl7pPr>
            <a:lvl8pPr>
              <a:defRPr sz="591"/>
            </a:lvl8pPr>
            <a:lvl9pPr>
              <a:defRPr sz="59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6" y="2971800"/>
            <a:ext cx="3549121" cy="1828800"/>
          </a:xfrm>
        </p:spPr>
        <p:txBody>
          <a:bodyPr>
            <a:normAutofit/>
          </a:bodyPr>
          <a:lstStyle>
            <a:lvl1pPr marL="0" indent="0">
              <a:buNone/>
              <a:defRPr sz="675"/>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Edit Master text styles</a:t>
            </a:r>
          </a:p>
        </p:txBody>
      </p:sp>
      <p:sp>
        <p:nvSpPr>
          <p:cNvPr id="5" name="Date Placeholder 4"/>
          <p:cNvSpPr>
            <a:spLocks noGrp="1"/>
          </p:cNvSpPr>
          <p:nvPr>
            <p:ph type="dt" sz="half" idx="10"/>
          </p:nvPr>
        </p:nvSpPr>
        <p:spPr>
          <a:xfrm>
            <a:off x="8837612" y="5883281"/>
            <a:ext cx="1600200" cy="365125"/>
          </a:xfrm>
          <a:prstGeom prst="rect">
            <a:avLst/>
          </a:prstGeom>
        </p:spPr>
        <p:txBody>
          <a:bodyPr/>
          <a:lstStyle/>
          <a:p>
            <a:fld id="{28B95B44-5FDB-EE47-980E-C86245332983}" type="datetimeFigureOut">
              <a:rPr lang="en-US" smtClean="0"/>
              <a:t>2/9/2023</a:t>
            </a:fld>
            <a:endParaRPr lang="en-US"/>
          </a:p>
        </p:txBody>
      </p:sp>
      <p:sp>
        <p:nvSpPr>
          <p:cNvPr id="6" name="Footer Placeholder 5"/>
          <p:cNvSpPr>
            <a:spLocks noGrp="1"/>
          </p:cNvSpPr>
          <p:nvPr>
            <p:ph type="ftr" sz="quarter" idx="11"/>
          </p:nvPr>
        </p:nvSpPr>
        <p:spPr>
          <a:xfrm>
            <a:off x="1141412" y="5883281"/>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514017" y="5883281"/>
            <a:ext cx="551167" cy="365125"/>
          </a:xfrm>
          <a:prstGeom prst="rect">
            <a:avLst/>
          </a:prstGeom>
        </p:spPr>
        <p:txBody>
          <a:bodyPr/>
          <a:lstStyle/>
          <a:p>
            <a:fld id="{18B895EB-4BB1-F64E-9783-39A268CD24CC}" type="slidenum">
              <a:rPr lang="en-US" smtClean="0"/>
              <a:t>‹#›</a:t>
            </a:fld>
            <a:endParaRPr lang="en-US"/>
          </a:p>
        </p:txBody>
      </p:sp>
    </p:spTree>
    <p:extLst>
      <p:ext uri="{BB962C8B-B14F-4D97-AF65-F5344CB8AC3E}">
        <p14:creationId xmlns:p14="http://schemas.microsoft.com/office/powerpoint/2010/main" val="384448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6" y="1600200"/>
            <a:ext cx="5334001" cy="1371600"/>
          </a:xfrm>
        </p:spPr>
        <p:txBody>
          <a:bodyPr anchor="b">
            <a:normAutofit/>
          </a:bodyPr>
          <a:lstStyle>
            <a:lvl1pPr algn="l">
              <a:defRPr sz="1181"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7"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675"/>
            </a:lvl1pPr>
            <a:lvl2pPr marL="192881" indent="0">
              <a:buNone/>
              <a:defRPr sz="675"/>
            </a:lvl2pPr>
            <a:lvl3pPr marL="385763" indent="0">
              <a:buNone/>
              <a:defRPr sz="675"/>
            </a:lvl3pPr>
            <a:lvl4pPr marL="578644" indent="0">
              <a:buNone/>
              <a:defRPr sz="675"/>
            </a:lvl4pPr>
            <a:lvl5pPr marL="771525" indent="0">
              <a:buNone/>
              <a:defRPr sz="675"/>
            </a:lvl5pPr>
            <a:lvl6pPr marL="964406" indent="0">
              <a:buNone/>
              <a:defRPr sz="675"/>
            </a:lvl6pPr>
            <a:lvl7pPr marL="1157288" indent="0">
              <a:buNone/>
              <a:defRPr sz="675"/>
            </a:lvl7pPr>
            <a:lvl8pPr marL="1350169" indent="0">
              <a:buNone/>
              <a:defRPr sz="675"/>
            </a:lvl8pPr>
            <a:lvl9pPr marL="1543050" indent="0">
              <a:buNone/>
              <a:defRPr sz="675"/>
            </a:lvl9pPr>
          </a:lstStyle>
          <a:p>
            <a:r>
              <a:rPr lang="en-US"/>
              <a:t>Click icon to add picture</a:t>
            </a:r>
            <a:endParaRPr lang="en-US" dirty="0"/>
          </a:p>
        </p:txBody>
      </p:sp>
      <p:sp>
        <p:nvSpPr>
          <p:cNvPr id="4" name="Text Placeholder 3"/>
          <p:cNvSpPr>
            <a:spLocks noGrp="1"/>
          </p:cNvSpPr>
          <p:nvPr>
            <p:ph type="body" sz="half" idx="2"/>
          </p:nvPr>
        </p:nvSpPr>
        <p:spPr>
          <a:xfrm>
            <a:off x="1141416" y="2971800"/>
            <a:ext cx="5334001" cy="1828800"/>
          </a:xfrm>
        </p:spPr>
        <p:txBody>
          <a:bodyPr>
            <a:normAutofit/>
          </a:bodyPr>
          <a:lstStyle>
            <a:lvl1pPr marL="0" indent="0">
              <a:buNone/>
              <a:defRPr sz="760"/>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Edit Master text styles</a:t>
            </a:r>
          </a:p>
        </p:txBody>
      </p:sp>
      <p:sp>
        <p:nvSpPr>
          <p:cNvPr id="5" name="Date Placeholder 4"/>
          <p:cNvSpPr>
            <a:spLocks noGrp="1"/>
          </p:cNvSpPr>
          <p:nvPr>
            <p:ph type="dt" sz="half" idx="10"/>
          </p:nvPr>
        </p:nvSpPr>
        <p:spPr>
          <a:xfrm>
            <a:off x="6399212" y="5883281"/>
            <a:ext cx="914400" cy="365125"/>
          </a:xfrm>
          <a:prstGeom prst="rect">
            <a:avLst/>
          </a:prstGeom>
        </p:spPr>
        <p:txBody>
          <a:bodyPr/>
          <a:lstStyle/>
          <a:p>
            <a:fld id="{28B95B44-5FDB-EE47-980E-C86245332983}" type="datetimeFigureOut">
              <a:rPr lang="en-US" smtClean="0"/>
              <a:t>2/9/2023</a:t>
            </a:fld>
            <a:endParaRPr lang="en-US"/>
          </a:p>
        </p:txBody>
      </p:sp>
      <p:sp>
        <p:nvSpPr>
          <p:cNvPr id="6" name="Footer Placeholder 5"/>
          <p:cNvSpPr>
            <a:spLocks noGrp="1"/>
          </p:cNvSpPr>
          <p:nvPr>
            <p:ph type="ftr" sz="quarter" idx="11"/>
          </p:nvPr>
        </p:nvSpPr>
        <p:spPr>
          <a:xfrm>
            <a:off x="1141412" y="5883281"/>
            <a:ext cx="5105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742617" y="5883281"/>
            <a:ext cx="322567" cy="365125"/>
          </a:xfrm>
          <a:prstGeom prst="rect">
            <a:avLst/>
          </a:prstGeom>
        </p:spPr>
        <p:txBody>
          <a:bodyPr/>
          <a:lstStyle/>
          <a:p>
            <a:fld id="{18B895EB-4BB1-F64E-9783-39A268CD24CC}" type="slidenum">
              <a:rPr lang="en-US" smtClean="0"/>
              <a:t>‹#›</a:t>
            </a:fld>
            <a:endParaRPr lang="en-US" dirty="0"/>
          </a:p>
        </p:txBody>
      </p:sp>
    </p:spTree>
    <p:extLst>
      <p:ext uri="{BB962C8B-B14F-4D97-AF65-F5344CB8AC3E}">
        <p14:creationId xmlns:p14="http://schemas.microsoft.com/office/powerpoint/2010/main" val="2540340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7" y="609600"/>
            <a:ext cx="9905999"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7" y="2667005"/>
            <a:ext cx="9905999"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userDrawn="1"/>
        </p:nvSpPr>
        <p:spPr>
          <a:xfrm>
            <a:off x="0" y="5991535"/>
            <a:ext cx="12192000" cy="209288"/>
          </a:xfrm>
          <a:prstGeom prst="rect">
            <a:avLst/>
          </a:prstGeom>
          <a:solidFill>
            <a:srgbClr val="D8BE40"/>
          </a:solidFill>
        </p:spPr>
        <p:txBody>
          <a:bodyPr wrap="square" rtlCol="0">
            <a:spAutoFit/>
          </a:bodyPr>
          <a:lstStyle/>
          <a:p>
            <a:endParaRPr lang="en-US" sz="760"/>
          </a:p>
        </p:txBody>
      </p:sp>
      <p:sp>
        <p:nvSpPr>
          <p:cNvPr id="8" name="TextBox 7"/>
          <p:cNvSpPr txBox="1"/>
          <p:nvPr userDrawn="1"/>
        </p:nvSpPr>
        <p:spPr>
          <a:xfrm>
            <a:off x="0" y="5874569"/>
            <a:ext cx="12192000" cy="209288"/>
          </a:xfrm>
          <a:prstGeom prst="rect">
            <a:avLst/>
          </a:prstGeom>
          <a:solidFill>
            <a:srgbClr val="642020"/>
          </a:solidFill>
        </p:spPr>
        <p:txBody>
          <a:bodyPr wrap="square" rtlCol="0">
            <a:spAutoFit/>
          </a:bodyPr>
          <a:lstStyle/>
          <a:p>
            <a:endParaRPr lang="en-US" sz="760"/>
          </a:p>
        </p:txBody>
      </p:sp>
      <p:pic>
        <p:nvPicPr>
          <p:cNvPr id="9" name="Picture 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189729" y="5560822"/>
            <a:ext cx="1163819" cy="1163819"/>
          </a:xfrm>
          <a:prstGeom prst="rect">
            <a:avLst/>
          </a:prstGeom>
          <a:effectLst/>
        </p:spPr>
      </p:pic>
    </p:spTree>
    <p:extLst>
      <p:ext uri="{BB962C8B-B14F-4D97-AF65-F5344CB8AC3E}">
        <p14:creationId xmlns:p14="http://schemas.microsoft.com/office/powerpoint/2010/main" val="393008633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l" defTabSz="192881" rtl="0" eaLnBrk="1" latinLnBrk="0" hangingPunct="1">
        <a:spcBef>
          <a:spcPct val="0"/>
        </a:spcBef>
        <a:buNone/>
        <a:defRPr sz="135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20551" indent="-120551" algn="l" defTabSz="192881" rtl="0" eaLnBrk="1" latinLnBrk="0" hangingPunct="1">
        <a:spcBef>
          <a:spcPct val="20000"/>
        </a:spcBef>
        <a:spcAft>
          <a:spcPts val="254"/>
        </a:spcAft>
        <a:buClr>
          <a:schemeClr val="tx1"/>
        </a:buClr>
        <a:buSzPct val="100000"/>
        <a:buFont typeface="Arial"/>
        <a:buChar char="•"/>
        <a:defRPr sz="844"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313433" indent="-120551" algn="l" defTabSz="192881" rtl="0" eaLnBrk="1" latinLnBrk="0" hangingPunct="1">
        <a:spcBef>
          <a:spcPct val="20000"/>
        </a:spcBef>
        <a:spcAft>
          <a:spcPts val="254"/>
        </a:spcAft>
        <a:buClr>
          <a:schemeClr val="tx1"/>
        </a:buClr>
        <a:buSzPct val="100000"/>
        <a:buFont typeface="Arial"/>
        <a:buChar char="•"/>
        <a:defRPr sz="76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506314" indent="-120551" algn="l" defTabSz="192881" rtl="0" eaLnBrk="1" latinLnBrk="0" hangingPunct="1">
        <a:spcBef>
          <a:spcPct val="20000"/>
        </a:spcBef>
        <a:spcAft>
          <a:spcPts val="254"/>
        </a:spcAft>
        <a:buClr>
          <a:schemeClr val="tx1"/>
        </a:buClr>
        <a:buSzPct val="100000"/>
        <a:buFont typeface="Arial"/>
        <a:buChar char="•"/>
        <a:defRPr sz="675"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650975" indent="-72331" algn="l" defTabSz="192881" rtl="0" eaLnBrk="1" latinLnBrk="0" hangingPunct="1">
        <a:spcBef>
          <a:spcPct val="20000"/>
        </a:spcBef>
        <a:spcAft>
          <a:spcPts val="254"/>
        </a:spcAft>
        <a:buClr>
          <a:schemeClr val="tx1"/>
        </a:buClr>
        <a:buSzPct val="100000"/>
        <a:buFont typeface="Arial"/>
        <a:buChar char="•"/>
        <a:defRPr sz="591"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843856" indent="-72331" algn="l" defTabSz="192881" rtl="0" eaLnBrk="1" latinLnBrk="0" hangingPunct="1">
        <a:spcBef>
          <a:spcPct val="20000"/>
        </a:spcBef>
        <a:spcAft>
          <a:spcPts val="254"/>
        </a:spcAft>
        <a:buClr>
          <a:schemeClr val="tx1"/>
        </a:buClr>
        <a:buSzPct val="100000"/>
        <a:buFont typeface="Arial"/>
        <a:buChar char="•"/>
        <a:defRPr sz="591"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060847" indent="-96441" algn="l" defTabSz="192881" rtl="0" eaLnBrk="1" latinLnBrk="0" hangingPunct="1">
        <a:spcBef>
          <a:spcPct val="20000"/>
        </a:spcBef>
        <a:spcAft>
          <a:spcPts val="254"/>
        </a:spcAft>
        <a:buClr>
          <a:schemeClr val="tx1"/>
        </a:buClr>
        <a:buSzPct val="100000"/>
        <a:buFont typeface="Arial"/>
        <a:buChar char="•"/>
        <a:defRPr sz="506"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1253729" indent="-96441" algn="l" defTabSz="192881" rtl="0" eaLnBrk="1" latinLnBrk="0" hangingPunct="1">
        <a:spcBef>
          <a:spcPct val="20000"/>
        </a:spcBef>
        <a:spcAft>
          <a:spcPts val="254"/>
        </a:spcAft>
        <a:buClr>
          <a:schemeClr val="tx1"/>
        </a:buClr>
        <a:buSzPct val="100000"/>
        <a:buFont typeface="Arial"/>
        <a:buChar char="•"/>
        <a:defRPr sz="506"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1446610" indent="-96441" algn="l" defTabSz="192881" rtl="0" eaLnBrk="1" latinLnBrk="0" hangingPunct="1">
        <a:spcBef>
          <a:spcPct val="20000"/>
        </a:spcBef>
        <a:spcAft>
          <a:spcPts val="254"/>
        </a:spcAft>
        <a:buClr>
          <a:schemeClr val="tx1"/>
        </a:buClr>
        <a:buSzPct val="100000"/>
        <a:buFont typeface="Arial"/>
        <a:buChar char="•"/>
        <a:defRPr sz="506"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1639491" indent="-96441" algn="l" defTabSz="192881" rtl="0" eaLnBrk="1" latinLnBrk="0" hangingPunct="1">
        <a:spcBef>
          <a:spcPct val="20000"/>
        </a:spcBef>
        <a:spcAft>
          <a:spcPts val="254"/>
        </a:spcAft>
        <a:buClr>
          <a:schemeClr val="tx1"/>
        </a:buClr>
        <a:buSzPct val="100000"/>
        <a:buFont typeface="Arial"/>
        <a:buChar char="•"/>
        <a:defRPr sz="506"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192881" rtl="0" eaLnBrk="1" latinLnBrk="0" hangingPunct="1">
        <a:defRPr sz="760" kern="1200">
          <a:solidFill>
            <a:schemeClr val="tx1"/>
          </a:solidFill>
          <a:latin typeface="+mn-lt"/>
          <a:ea typeface="+mn-ea"/>
          <a:cs typeface="+mn-cs"/>
        </a:defRPr>
      </a:lvl1pPr>
      <a:lvl2pPr marL="192881" algn="l" defTabSz="192881" rtl="0" eaLnBrk="1" latinLnBrk="0" hangingPunct="1">
        <a:defRPr sz="760" kern="1200">
          <a:solidFill>
            <a:schemeClr val="tx1"/>
          </a:solidFill>
          <a:latin typeface="+mn-lt"/>
          <a:ea typeface="+mn-ea"/>
          <a:cs typeface="+mn-cs"/>
        </a:defRPr>
      </a:lvl2pPr>
      <a:lvl3pPr marL="385763" algn="l" defTabSz="192881" rtl="0" eaLnBrk="1" latinLnBrk="0" hangingPunct="1">
        <a:defRPr sz="760" kern="1200">
          <a:solidFill>
            <a:schemeClr val="tx1"/>
          </a:solidFill>
          <a:latin typeface="+mn-lt"/>
          <a:ea typeface="+mn-ea"/>
          <a:cs typeface="+mn-cs"/>
        </a:defRPr>
      </a:lvl3pPr>
      <a:lvl4pPr marL="578644" algn="l" defTabSz="192881" rtl="0" eaLnBrk="1" latinLnBrk="0" hangingPunct="1">
        <a:defRPr sz="760" kern="1200">
          <a:solidFill>
            <a:schemeClr val="tx1"/>
          </a:solidFill>
          <a:latin typeface="+mn-lt"/>
          <a:ea typeface="+mn-ea"/>
          <a:cs typeface="+mn-cs"/>
        </a:defRPr>
      </a:lvl4pPr>
      <a:lvl5pPr marL="771525" algn="l" defTabSz="192881" rtl="0" eaLnBrk="1" latinLnBrk="0" hangingPunct="1">
        <a:defRPr sz="760" kern="1200">
          <a:solidFill>
            <a:schemeClr val="tx1"/>
          </a:solidFill>
          <a:latin typeface="+mn-lt"/>
          <a:ea typeface="+mn-ea"/>
          <a:cs typeface="+mn-cs"/>
        </a:defRPr>
      </a:lvl5pPr>
      <a:lvl6pPr marL="964406" algn="l" defTabSz="192881" rtl="0" eaLnBrk="1" latinLnBrk="0" hangingPunct="1">
        <a:defRPr sz="760" kern="1200">
          <a:solidFill>
            <a:schemeClr val="tx1"/>
          </a:solidFill>
          <a:latin typeface="+mn-lt"/>
          <a:ea typeface="+mn-ea"/>
          <a:cs typeface="+mn-cs"/>
        </a:defRPr>
      </a:lvl6pPr>
      <a:lvl7pPr marL="1157288" algn="l" defTabSz="192881" rtl="0" eaLnBrk="1" latinLnBrk="0" hangingPunct="1">
        <a:defRPr sz="760" kern="1200">
          <a:solidFill>
            <a:schemeClr val="tx1"/>
          </a:solidFill>
          <a:latin typeface="+mn-lt"/>
          <a:ea typeface="+mn-ea"/>
          <a:cs typeface="+mn-cs"/>
        </a:defRPr>
      </a:lvl7pPr>
      <a:lvl8pPr marL="1350169" algn="l" defTabSz="192881" rtl="0" eaLnBrk="1" latinLnBrk="0" hangingPunct="1">
        <a:defRPr sz="760" kern="1200">
          <a:solidFill>
            <a:schemeClr val="tx1"/>
          </a:solidFill>
          <a:latin typeface="+mn-lt"/>
          <a:ea typeface="+mn-ea"/>
          <a:cs typeface="+mn-cs"/>
        </a:defRPr>
      </a:lvl8pPr>
      <a:lvl9pPr marL="1543050" algn="l" defTabSz="192881"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6.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378988" y="1503303"/>
            <a:ext cx="4717012" cy="4023737"/>
          </a:xfrm>
          <a:prstGeom prst="rect">
            <a:avLst/>
          </a:prstGeom>
        </p:spPr>
      </p:pic>
      <p:pic>
        <p:nvPicPr>
          <p:cNvPr id="6" name="Picture 5"/>
          <p:cNvPicPr>
            <a:picLocks noChangeAspect="1"/>
          </p:cNvPicPr>
          <p:nvPr/>
        </p:nvPicPr>
        <p:blipFill>
          <a:blip r:embed="rId6"/>
          <a:stretch>
            <a:fillRect/>
          </a:stretch>
        </p:blipFill>
        <p:spPr>
          <a:xfrm>
            <a:off x="6824164" y="3687582"/>
            <a:ext cx="4158796" cy="1839458"/>
          </a:xfrm>
          <a:prstGeom prst="rect">
            <a:avLst/>
          </a:prstGeom>
        </p:spPr>
      </p:pic>
      <p:sp>
        <p:nvSpPr>
          <p:cNvPr id="4" name="TextBox 3"/>
          <p:cNvSpPr txBox="1"/>
          <p:nvPr/>
        </p:nvSpPr>
        <p:spPr>
          <a:xfrm>
            <a:off x="873760" y="496582"/>
            <a:ext cx="10495280" cy="769441"/>
          </a:xfrm>
          <a:prstGeom prst="rect">
            <a:avLst/>
          </a:prstGeom>
          <a:solidFill>
            <a:srgbClr val="FFC000"/>
          </a:solidFill>
          <a:ln>
            <a:solidFill>
              <a:schemeClr val="tx1"/>
            </a:solidFill>
          </a:ln>
        </p:spPr>
        <p:txBody>
          <a:bodyPr wrap="square" rtlCol="0">
            <a:spAutoFit/>
          </a:bodyPr>
          <a:lstStyle/>
          <a:p>
            <a:pPr algn="ctr"/>
            <a:r>
              <a:rPr lang="en-US" sz="4400" b="1" dirty="0">
                <a:latin typeface="Gadugi" panose="020B0502040204020203" pitchFamily="34" charset="0"/>
                <a:ea typeface="Gadugi" panose="020B0502040204020203" pitchFamily="34" charset="0"/>
              </a:rPr>
              <a:t>Planning for Grade Ten</a:t>
            </a:r>
          </a:p>
        </p:txBody>
      </p:sp>
      <p:pic>
        <p:nvPicPr>
          <p:cNvPr id="7" name="Picture 6"/>
          <p:cNvPicPr>
            <a:picLocks noChangeAspect="1"/>
          </p:cNvPicPr>
          <p:nvPr/>
        </p:nvPicPr>
        <p:blipFill>
          <a:blip r:embed="rId7"/>
          <a:stretch>
            <a:fillRect/>
          </a:stretch>
        </p:blipFill>
        <p:spPr>
          <a:xfrm>
            <a:off x="6824164" y="1503303"/>
            <a:ext cx="4087678" cy="2055340"/>
          </a:xfrm>
          <a:prstGeom prst="rect">
            <a:avLst/>
          </a:prstGeom>
        </p:spPr>
      </p:pic>
      <p:pic>
        <p:nvPicPr>
          <p:cNvPr id="2" name="Audio 1">
            <a:hlinkClick r:id="" action="ppaction://media"/>
            <a:extLst>
              <a:ext uri="{FF2B5EF4-FFF2-40B4-BE49-F238E27FC236}">
                <a16:creationId xmlns:a16="http://schemas.microsoft.com/office/drawing/2014/main" id="{53F7E2F6-300C-44A6-ABCB-F21C538F53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24124237"/>
      </p:ext>
    </p:extLst>
  </p:cSld>
  <p:clrMapOvr>
    <a:masterClrMapping/>
  </p:clrMapOvr>
  <mc:AlternateContent xmlns:mc="http://schemas.openxmlformats.org/markup-compatibility/2006" xmlns:p14="http://schemas.microsoft.com/office/powerpoint/2010/main">
    <mc:Choice Requires="p14">
      <p:transition spd="slow" p14:dur="2000" advTm="9537"/>
    </mc:Choice>
    <mc:Fallback xmlns="">
      <p:transition spd="slow" advTm="9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Shape 206"/>
          <p:cNvSpPr txBox="1">
            <a:spLocks noGrp="1"/>
          </p:cNvSpPr>
          <p:nvPr>
            <p:ph type="body" idx="1"/>
          </p:nvPr>
        </p:nvSpPr>
        <p:spPr>
          <a:xfrm>
            <a:off x="1253068" y="1620983"/>
            <a:ext cx="9736666" cy="4488873"/>
          </a:xfrm>
          <a:prstGeom prst="rect">
            <a:avLst/>
          </a:prstGeom>
          <a:noFill/>
          <a:ln>
            <a:noFill/>
          </a:ln>
        </p:spPr>
        <p:txBody>
          <a:bodyPr vert="horz" lIns="91425" tIns="45700" rIns="91425" bIns="45700" rtlCol="0" anchor="t" anchorCtr="0">
            <a:noAutofit/>
          </a:bodyPr>
          <a:lstStyle/>
          <a:p>
            <a:pPr marL="137160" indent="0">
              <a:spcBef>
                <a:spcPts val="0"/>
              </a:spcBef>
              <a:buClr>
                <a:schemeClr val="accent5"/>
              </a:buClr>
              <a:buNone/>
            </a:pP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Arts Course</a:t>
            </a: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Arial"/>
              </a:rPr>
              <a:t> </a:t>
            </a: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(Music, Visual Arts, Drama)</a:t>
            </a:r>
            <a:b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mn-ea"/>
              </a:rPr>
            </a:br>
            <a:b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mn-ea"/>
              </a:rPr>
            </a:b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Tech Course (</a:t>
            </a:r>
            <a:r>
              <a:rPr lang="en-US" sz="2800" cap="none" dirty="0" err="1">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ComTech</a:t>
            </a: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 Construction, Health Care/Cosmo)</a:t>
            </a:r>
            <a:br>
              <a:rPr lang="en-US" sz="1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mn-ea"/>
              </a:rPr>
            </a:br>
            <a:endParaRPr sz="1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Arial"/>
            </a:endParaRPr>
          </a:p>
          <a:p>
            <a:pPr marL="137160" indent="0">
              <a:spcBef>
                <a:spcPts val="0"/>
              </a:spcBef>
              <a:buClr>
                <a:schemeClr val="accent5"/>
              </a:buClr>
              <a:buNone/>
            </a:pP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Business Course (Intro to Business)</a:t>
            </a:r>
            <a:br>
              <a:rPr lang="en-US" sz="20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mn-ea"/>
              </a:rPr>
            </a:br>
            <a:endParaRPr sz="20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Arial"/>
            </a:endParaRPr>
          </a:p>
          <a:p>
            <a:pPr marL="137160" indent="0">
              <a:spcBef>
                <a:spcPts val="0"/>
              </a:spcBef>
              <a:buClr>
                <a:schemeClr val="accent5"/>
              </a:buClr>
              <a:buNone/>
            </a:pP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Language Course </a:t>
            </a: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Arial"/>
              </a:rPr>
              <a:t> </a:t>
            </a: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(French, Spanish)</a:t>
            </a:r>
            <a:br>
              <a:rPr lang="en-US" sz="20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mn-ea"/>
              </a:rPr>
            </a:br>
            <a:endParaRPr lang="en-US" sz="20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Arial"/>
            </a:endParaRPr>
          </a:p>
          <a:p>
            <a:pPr marL="137160" indent="0">
              <a:spcBef>
                <a:spcPts val="0"/>
              </a:spcBef>
              <a:buClr>
                <a:schemeClr val="accent5"/>
              </a:buClr>
              <a:buNone/>
            </a:pPr>
            <a:r>
              <a:rPr lang="en-US" sz="2800" cap="none" dirty="0" err="1">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Phys.Ed</a:t>
            </a: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 Course </a:t>
            </a: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Arial"/>
              </a:rPr>
              <a:t> </a:t>
            </a: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(Healthy Active Living)</a:t>
            </a:r>
            <a:endPar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Arial"/>
            </a:endParaRPr>
          </a:p>
          <a:p>
            <a:pPr marL="0" indent="-69850">
              <a:spcBef>
                <a:spcPts val="0"/>
              </a:spcBef>
              <a:buClr>
                <a:srgbClr val="000000"/>
              </a:buClr>
              <a:buSzPct val="45833"/>
              <a:buNone/>
            </a:pPr>
            <a:endParaRPr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endParaRPr>
          </a:p>
          <a:p>
            <a:pPr marL="342900" indent="-330200">
              <a:spcBef>
                <a:spcPts val="640"/>
              </a:spcBef>
              <a:spcAft>
                <a:spcPts val="0"/>
              </a:spcAft>
              <a:buClr>
                <a:schemeClr val="dk1"/>
              </a:buClr>
              <a:buFont typeface="Libre Baskerville"/>
              <a:buChar char="•"/>
            </a:pPr>
            <a:endParaRPr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endParaRPr>
          </a:p>
        </p:txBody>
      </p:sp>
      <p:sp>
        <p:nvSpPr>
          <p:cNvPr id="3" name="Title 2">
            <a:extLst>
              <a:ext uri="{FF2B5EF4-FFF2-40B4-BE49-F238E27FC236}">
                <a16:creationId xmlns:a16="http://schemas.microsoft.com/office/drawing/2014/main" id="{7A4B6E48-9219-4B22-9A66-83DE8D23F55B}"/>
              </a:ext>
            </a:extLst>
          </p:cNvPr>
          <p:cNvSpPr>
            <a:spLocks noGrp="1"/>
          </p:cNvSpPr>
          <p:nvPr>
            <p:ph type="title"/>
          </p:nvPr>
        </p:nvSpPr>
        <p:spPr>
          <a:xfrm>
            <a:off x="846667" y="360218"/>
            <a:ext cx="10464800" cy="976213"/>
          </a:xfrm>
          <a:solidFill>
            <a:srgbClr val="FFC000"/>
          </a:solidFill>
          <a:ln>
            <a:solidFill>
              <a:schemeClr val="tx1"/>
            </a:solidFill>
          </a:ln>
        </p:spPr>
        <p:txBody>
          <a:bodyPr>
            <a:normAutofit/>
          </a:bodyPr>
          <a:lstStyle/>
          <a:p>
            <a:pPr algn="ctr"/>
            <a:r>
              <a:rPr lang="en-US" sz="36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Grade Ten Electives</a:t>
            </a:r>
          </a:p>
        </p:txBody>
      </p:sp>
      <p:pic>
        <p:nvPicPr>
          <p:cNvPr id="7" name="Audio 6">
            <a:hlinkClick r:id="" action="ppaction://media"/>
            <a:extLst>
              <a:ext uri="{FF2B5EF4-FFF2-40B4-BE49-F238E27FC236}">
                <a16:creationId xmlns:a16="http://schemas.microsoft.com/office/drawing/2014/main" id="{CF0541C6-B5B0-466B-835F-78B4F2FC1E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22865389"/>
      </p:ext>
    </p:extLst>
  </p:cSld>
  <p:clrMapOvr>
    <a:masterClrMapping/>
  </p:clrMapOvr>
  <mc:AlternateContent xmlns:mc="http://schemas.openxmlformats.org/markup-compatibility/2006" xmlns:p14="http://schemas.microsoft.com/office/powerpoint/2010/main">
    <mc:Choice Requires="p14">
      <p:transition spd="slow" p14:dur="2000" advTm="53445"/>
    </mc:Choice>
    <mc:Fallback xmlns="">
      <p:transition spd="slow" advTm="53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2" name="Shape 212"/>
          <p:cNvSpPr txBox="1">
            <a:spLocks noGrp="1"/>
          </p:cNvSpPr>
          <p:nvPr>
            <p:ph type="body" idx="1"/>
          </p:nvPr>
        </p:nvSpPr>
        <p:spPr>
          <a:xfrm>
            <a:off x="1464732" y="1758462"/>
            <a:ext cx="9939867" cy="4628270"/>
          </a:xfrm>
          <a:prstGeom prst="rect">
            <a:avLst/>
          </a:prstGeom>
          <a:noFill/>
          <a:ln>
            <a:noFill/>
          </a:ln>
        </p:spPr>
        <p:txBody>
          <a:bodyPr vert="horz" lIns="91425" tIns="45700" rIns="91425" bIns="45700" rtlCol="0" anchor="t" anchorCtr="0">
            <a:noAutofit/>
          </a:bodyPr>
          <a:lstStyle/>
          <a:p>
            <a:pPr marL="342900" indent="-342900">
              <a:spcBef>
                <a:spcPts val="0"/>
              </a:spcBef>
              <a:spcAft>
                <a:spcPts val="0"/>
              </a:spcAft>
              <a:buClr>
                <a:srgbClr val="00664D"/>
              </a:buClr>
              <a:buSzPct val="25000"/>
              <a:buNone/>
            </a:pPr>
            <a:r>
              <a:rPr lang="en-US" sz="28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Benefits of Reaching Ahead:</a:t>
            </a:r>
            <a:endParaRPr lang="en-US" sz="28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12700" indent="0">
              <a:spcBef>
                <a:spcPts val="520"/>
              </a:spcBef>
              <a:buClr>
                <a:schemeClr val="dk1"/>
              </a:buClr>
              <a:buNone/>
            </a:pP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Flexibility </a:t>
            </a:r>
            <a:endPar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12700" indent="0">
              <a:spcBef>
                <a:spcPts val="520"/>
              </a:spcBef>
              <a:spcAft>
                <a:spcPts val="0"/>
              </a:spcAft>
              <a:buClr>
                <a:schemeClr val="dk1"/>
              </a:buClr>
              <a:buNone/>
            </a:pP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Enrichment</a:t>
            </a:r>
            <a:endPar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342900" indent="-342900">
              <a:spcBef>
                <a:spcPts val="520"/>
              </a:spcBef>
              <a:spcAft>
                <a:spcPts val="0"/>
              </a:spcAft>
              <a:buClr>
                <a:srgbClr val="00664D"/>
              </a:buClr>
              <a:buSzPct val="25000"/>
              <a:buNone/>
            </a:pPr>
            <a:r>
              <a:rPr lang="en-US" sz="28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Considerations:</a:t>
            </a:r>
            <a:endParaRPr lang="en-US" sz="28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12700" indent="0">
              <a:spcBef>
                <a:spcPts val="520"/>
              </a:spcBef>
              <a:buClr>
                <a:schemeClr val="dk1"/>
              </a:buClr>
              <a:buNone/>
            </a:pP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Work habits </a:t>
            </a:r>
            <a:endPar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12700" indent="0">
              <a:spcBef>
                <a:spcPts val="500"/>
              </a:spcBef>
              <a:spcAft>
                <a:spcPts val="0"/>
              </a:spcAft>
              <a:buNone/>
            </a:pP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Timetable constraints</a:t>
            </a:r>
            <a:endPar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12700" indent="0">
              <a:spcBef>
                <a:spcPts val="520"/>
              </a:spcBef>
              <a:spcAft>
                <a:spcPts val="0"/>
              </a:spcAft>
              <a:buClr>
                <a:schemeClr val="dk1"/>
              </a:buClr>
              <a:buNone/>
            </a:pP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Creating “gaps” </a:t>
            </a:r>
            <a:endPar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12700" indent="0">
              <a:spcBef>
                <a:spcPts val="520"/>
              </a:spcBef>
              <a:spcAft>
                <a:spcPts val="0"/>
              </a:spcAft>
              <a:buClr>
                <a:schemeClr val="dk1"/>
              </a:buClr>
              <a:buNone/>
            </a:pPr>
            <a:r>
              <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Ability to deal with stress</a:t>
            </a:r>
            <a:endParaRPr lang="en-US" sz="28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342900" indent="-342900">
              <a:spcBef>
                <a:spcPts val="520"/>
              </a:spcBef>
              <a:spcAft>
                <a:spcPts val="0"/>
              </a:spcAft>
              <a:buClr>
                <a:schemeClr val="dk1"/>
              </a:buClr>
              <a:buNone/>
            </a:pPr>
            <a:endParaRPr sz="2800" cap="none" dirty="0">
              <a:solidFill>
                <a:schemeClr val="tx1"/>
              </a:solidFill>
              <a:latin typeface="Gadugi" panose="020B0502040204020203" pitchFamily="34" charset="0"/>
              <a:ea typeface="Gadugi" panose="020B0502040204020203" pitchFamily="34" charset="0"/>
              <a:cs typeface="Times New Roman"/>
              <a:sym typeface="Times New Roman"/>
            </a:endParaRPr>
          </a:p>
        </p:txBody>
      </p:sp>
      <p:pic>
        <p:nvPicPr>
          <p:cNvPr id="213" name="Shape 213"/>
          <p:cNvPicPr preferRelativeResize="0"/>
          <p:nvPr/>
        </p:nvPicPr>
        <p:blipFill rotWithShape="1">
          <a:blip r:embed="rId5">
            <a:alphaModFix/>
          </a:blip>
          <a:srcRect/>
          <a:stretch/>
        </p:blipFill>
        <p:spPr>
          <a:xfrm>
            <a:off x="7004794" y="2433853"/>
            <a:ext cx="2673299" cy="2749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EC729481-4948-434E-A003-521A79C333D7}"/>
              </a:ext>
            </a:extLst>
          </p:cNvPr>
          <p:cNvSpPr>
            <a:spLocks noGrp="1"/>
          </p:cNvSpPr>
          <p:nvPr>
            <p:ph type="title"/>
          </p:nvPr>
        </p:nvSpPr>
        <p:spPr>
          <a:xfrm>
            <a:off x="770467" y="609601"/>
            <a:ext cx="10634133" cy="983673"/>
          </a:xfrm>
          <a:solidFill>
            <a:srgbClr val="FFC000"/>
          </a:solidFill>
          <a:ln>
            <a:solidFill>
              <a:schemeClr val="tx1"/>
            </a:solidFill>
          </a:ln>
        </p:spPr>
        <p:txBody>
          <a:bodyPr>
            <a:normAutofit/>
          </a:bodyPr>
          <a:lstStyle/>
          <a:p>
            <a:pPr algn="ctr"/>
            <a:r>
              <a:rPr lang="en-US" sz="3200" b="1" cap="none" dirty="0">
                <a:effectLst/>
                <a:latin typeface="Gadugi" panose="020B0502040204020203" pitchFamily="34" charset="0"/>
                <a:ea typeface="Gadugi" panose="020B0502040204020203" pitchFamily="34" charset="0"/>
                <a:cs typeface="Times New Roman" panose="02020603050405020304" pitchFamily="18" charset="0"/>
              </a:rPr>
              <a:t>Reaching Ahead Grade 11 Courses</a:t>
            </a:r>
          </a:p>
        </p:txBody>
      </p:sp>
      <p:pic>
        <p:nvPicPr>
          <p:cNvPr id="2" name="Audio 1">
            <a:hlinkClick r:id="" action="ppaction://media"/>
            <a:extLst>
              <a:ext uri="{FF2B5EF4-FFF2-40B4-BE49-F238E27FC236}">
                <a16:creationId xmlns:a16="http://schemas.microsoft.com/office/drawing/2014/main" id="{C88DBABD-77BA-43FF-8620-808091B64E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02571430"/>
      </p:ext>
    </p:extLst>
  </p:cSld>
  <p:clrMapOvr>
    <a:masterClrMapping/>
  </p:clrMapOvr>
  <mc:AlternateContent xmlns:mc="http://schemas.openxmlformats.org/markup-compatibility/2006" xmlns:p14="http://schemas.microsoft.com/office/powerpoint/2010/main">
    <mc:Choice Requires="p14">
      <p:transition spd="slow" p14:dur="2000" advTm="96024"/>
    </mc:Choice>
    <mc:Fallback xmlns="">
      <p:transition spd="slow" advTm="96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Shape 219"/>
          <p:cNvSpPr txBox="1">
            <a:spLocks noGrp="1"/>
          </p:cNvSpPr>
          <p:nvPr>
            <p:ph idx="1"/>
          </p:nvPr>
        </p:nvSpPr>
        <p:spPr>
          <a:xfrm>
            <a:off x="1981201" y="1634837"/>
            <a:ext cx="7828361" cy="4156369"/>
          </a:xfrm>
          <a:prstGeom prst="rect">
            <a:avLst/>
          </a:prstGeom>
          <a:noFill/>
          <a:ln>
            <a:noFill/>
          </a:ln>
        </p:spPr>
        <p:txBody>
          <a:bodyPr vert="horz" lIns="91425" tIns="45700" rIns="91425" bIns="45700" rtlCol="0" anchor="t" anchorCtr="0">
            <a:noAutofit/>
          </a:bodyPr>
          <a:lstStyle/>
          <a:p>
            <a:pPr marL="533400" indent="-457200">
              <a:spcBef>
                <a:spcPts val="0"/>
              </a:spcBef>
            </a:pPr>
            <a:r>
              <a:rPr lang="en-US" sz="2800" cap="none" dirty="0">
                <a:solidFill>
                  <a:schemeClr val="tx1"/>
                </a:solidFill>
                <a:latin typeface="Gadugi" panose="020B0502040204020203" pitchFamily="34" charset="0"/>
                <a:ea typeface="Gadugi" panose="020B0502040204020203" pitchFamily="34" charset="0"/>
                <a:cs typeface="Libre Baskerville"/>
                <a:sym typeface="Libre Baskerville"/>
              </a:rPr>
              <a:t>Online research &amp; planning tool </a:t>
            </a:r>
          </a:p>
          <a:p>
            <a:pPr marL="533400" indent="-457200">
              <a:spcBef>
                <a:spcPts val="0"/>
              </a:spcBef>
            </a:pPr>
            <a:r>
              <a:rPr lang="en-US" sz="2800" cap="none" dirty="0">
                <a:solidFill>
                  <a:schemeClr val="tx1"/>
                </a:solidFill>
                <a:latin typeface="Gadugi" panose="020B0502040204020203" pitchFamily="34" charset="0"/>
                <a:ea typeface="Gadugi" panose="020B0502040204020203" pitchFamily="34" charset="0"/>
                <a:cs typeface="Libre Baskerville"/>
                <a:sym typeface="Libre Baskerville"/>
              </a:rPr>
              <a:t>Helps students career plan</a:t>
            </a:r>
            <a:endParaRPr lang="en-US" sz="2800" cap="none" dirty="0">
              <a:solidFill>
                <a:schemeClr val="tx1"/>
              </a:solidFill>
              <a:latin typeface="Gadugi" panose="020B0502040204020203" pitchFamily="34" charset="0"/>
              <a:ea typeface="Gadugi" panose="020B0502040204020203" pitchFamily="34" charset="0"/>
              <a:cs typeface="Libre Baskerville"/>
            </a:endParaRPr>
          </a:p>
          <a:p>
            <a:pPr marL="76200" indent="0">
              <a:spcBef>
                <a:spcPts val="0"/>
              </a:spcBef>
              <a:buNone/>
            </a:pPr>
            <a:endParaRPr lang="en-US" sz="2800"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533400" indent="-457200">
              <a:spcBef>
                <a:spcPts val="0"/>
              </a:spcBef>
            </a:pPr>
            <a:r>
              <a:rPr lang="en-US" sz="2800" cap="none" dirty="0">
                <a:solidFill>
                  <a:schemeClr val="tx1"/>
                </a:solidFill>
                <a:latin typeface="Gadugi" panose="020B0502040204020203" pitchFamily="34" charset="0"/>
                <a:ea typeface="Gadugi" panose="020B0502040204020203" pitchFamily="34" charset="0"/>
                <a:cs typeface="Libre Baskerville"/>
                <a:sym typeface="Libre Baskerville"/>
              </a:rPr>
              <a:t>Access it by clicking</a:t>
            </a:r>
            <a:endParaRPr lang="en-US" sz="2800" cap="none" dirty="0">
              <a:solidFill>
                <a:schemeClr val="tx1"/>
              </a:solidFill>
              <a:latin typeface="Gadugi" panose="020B0502040204020203" pitchFamily="34" charset="0"/>
              <a:ea typeface="Gadugi" panose="020B0502040204020203" pitchFamily="34" charset="0"/>
              <a:cs typeface="Libre Baskerville"/>
            </a:endParaRPr>
          </a:p>
          <a:p>
            <a:pPr marL="76200" indent="0">
              <a:spcBef>
                <a:spcPts val="0"/>
              </a:spcBef>
              <a:buNone/>
            </a:pPr>
            <a:endParaRPr lang="en-US" sz="2400"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76200" indent="0">
              <a:spcBef>
                <a:spcPts val="0"/>
              </a:spcBef>
              <a:buNone/>
            </a:pPr>
            <a:r>
              <a:rPr lang="en-US" sz="2400" cap="none" dirty="0">
                <a:solidFill>
                  <a:schemeClr val="tx1"/>
                </a:solidFill>
                <a:latin typeface="Gadugi" panose="020B0502040204020203" pitchFamily="34" charset="0"/>
                <a:ea typeface="Gadugi" panose="020B0502040204020203" pitchFamily="34" charset="0"/>
                <a:cs typeface="Libre Baskerville"/>
                <a:sym typeface="Libre Baskerville"/>
              </a:rPr>
              <a:t>     </a:t>
            </a:r>
          </a:p>
          <a:p>
            <a:pPr marL="76200" indent="0">
              <a:spcBef>
                <a:spcPts val="0"/>
              </a:spcBef>
              <a:buNone/>
            </a:pPr>
            <a:r>
              <a:rPr lang="en-US" sz="2400" cap="none" dirty="0">
                <a:solidFill>
                  <a:schemeClr val="tx1"/>
                </a:solidFill>
                <a:latin typeface="Gadugi" panose="020B0502040204020203" pitchFamily="34" charset="0"/>
                <a:ea typeface="Gadugi" panose="020B0502040204020203" pitchFamily="34" charset="0"/>
                <a:cs typeface="Libre Baskerville"/>
                <a:sym typeface="Libre Baskerville"/>
              </a:rPr>
              <a:t>													</a:t>
            </a:r>
            <a:r>
              <a:rPr lang="en-US" sz="2800" cap="none" dirty="0">
                <a:solidFill>
                  <a:schemeClr val="tx1"/>
                </a:solidFill>
                <a:latin typeface="Gadugi" panose="020B0502040204020203" pitchFamily="34" charset="0"/>
                <a:ea typeface="Gadugi" panose="020B0502040204020203" pitchFamily="34" charset="0"/>
                <a:cs typeface="Libre Baskerville"/>
                <a:sym typeface="Libre Baskerville"/>
              </a:rPr>
              <a:t> in Virtual Common</a:t>
            </a:r>
            <a:endParaRPr lang="en-US" sz="2400"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76200" indent="0">
              <a:spcBef>
                <a:spcPts val="0"/>
              </a:spcBef>
              <a:buNone/>
            </a:pPr>
            <a:endParaRPr lang="en-US" sz="2400"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spcBef>
                <a:spcPts val="0"/>
              </a:spcBef>
              <a:buNone/>
            </a:pPr>
            <a:endParaRPr sz="1800" b="1" dirty="0">
              <a:solidFill>
                <a:srgbClr val="17375E"/>
              </a:solidFill>
              <a:latin typeface="Libre Baskerville"/>
              <a:ea typeface="Libre Baskerville"/>
              <a:cs typeface="Libre Baskerville"/>
              <a:sym typeface="Libre Baskerville"/>
            </a:endParaRPr>
          </a:p>
          <a:p>
            <a:pPr marL="0" indent="0" algn="ctr">
              <a:spcBef>
                <a:spcPts val="0"/>
              </a:spcBef>
              <a:buNone/>
            </a:pPr>
            <a:endParaRPr sz="1800" b="1" dirty="0">
              <a:solidFill>
                <a:srgbClr val="17375E"/>
              </a:solidFill>
              <a:latin typeface="Libre Baskerville"/>
              <a:ea typeface="Libre Baskerville"/>
              <a:cs typeface="Libre Baskerville"/>
              <a:sym typeface="Libre Baskerville"/>
            </a:endParaRPr>
          </a:p>
          <a:p>
            <a:pPr marL="0" indent="0" algn="ctr">
              <a:spcBef>
                <a:spcPts val="0"/>
              </a:spcBef>
              <a:buNone/>
            </a:pPr>
            <a:endParaRPr sz="1800" b="1" dirty="0">
              <a:solidFill>
                <a:srgbClr val="17375E"/>
              </a:solidFill>
              <a:latin typeface="Libre Baskerville"/>
              <a:ea typeface="Libre Baskerville"/>
              <a:cs typeface="Libre Baskerville"/>
              <a:sym typeface="Libre Baskerville"/>
            </a:endParaRPr>
          </a:p>
          <a:p>
            <a:pPr marL="0" indent="0" algn="ctr">
              <a:spcBef>
                <a:spcPts val="0"/>
              </a:spcBef>
              <a:buNone/>
            </a:pPr>
            <a:endParaRPr sz="1800" b="1" dirty="0">
              <a:solidFill>
                <a:srgbClr val="17375E"/>
              </a:solidFill>
              <a:latin typeface="Libre Baskerville"/>
              <a:ea typeface="Libre Baskerville"/>
              <a:cs typeface="Libre Baskerville"/>
              <a:sym typeface="Libre Baskerville"/>
            </a:endParaRPr>
          </a:p>
          <a:p>
            <a:pPr marL="0" indent="0">
              <a:spcBef>
                <a:spcPts val="0"/>
              </a:spcBef>
              <a:buNone/>
            </a:pPr>
            <a:endParaRPr sz="1800" b="1" dirty="0">
              <a:solidFill>
                <a:srgbClr val="17375E"/>
              </a:solidFill>
              <a:latin typeface="Libre Baskerville"/>
              <a:ea typeface="Libre Baskerville"/>
              <a:cs typeface="Libre Baskerville"/>
              <a:sym typeface="Libre Baskerville"/>
            </a:endParaRPr>
          </a:p>
          <a:p>
            <a:pPr marL="0" indent="0">
              <a:spcBef>
                <a:spcPts val="0"/>
              </a:spcBef>
              <a:buNone/>
            </a:pPr>
            <a:endParaRPr sz="1800" b="1" dirty="0">
              <a:solidFill>
                <a:srgbClr val="17375E"/>
              </a:solidFill>
              <a:latin typeface="Libre Baskerville"/>
              <a:ea typeface="Libre Baskerville"/>
              <a:cs typeface="Libre Baskerville"/>
              <a:sym typeface="Libre Baskerville"/>
            </a:endParaRPr>
          </a:p>
          <a:p>
            <a:pPr marL="0" indent="0">
              <a:spcBef>
                <a:spcPts val="0"/>
              </a:spcBef>
              <a:buNone/>
            </a:pPr>
            <a:endParaRPr sz="1800" b="1" dirty="0">
              <a:solidFill>
                <a:srgbClr val="17375E"/>
              </a:solidFill>
              <a:latin typeface="Libre Baskerville"/>
              <a:ea typeface="Libre Baskerville"/>
              <a:cs typeface="Libre Baskerville"/>
              <a:sym typeface="Libre Baskerville"/>
            </a:endParaRPr>
          </a:p>
        </p:txBody>
      </p:sp>
      <p:pic>
        <p:nvPicPr>
          <p:cNvPr id="2" name="Picture 1"/>
          <p:cNvPicPr>
            <a:picLocks noChangeAspect="1"/>
          </p:cNvPicPr>
          <p:nvPr/>
        </p:nvPicPr>
        <p:blipFill>
          <a:blip r:embed="rId5"/>
          <a:stretch>
            <a:fillRect/>
          </a:stretch>
        </p:blipFill>
        <p:spPr>
          <a:xfrm>
            <a:off x="7410185" y="2271004"/>
            <a:ext cx="2720951" cy="1860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8">
            <a:extLst>
              <a:ext uri="{FF2B5EF4-FFF2-40B4-BE49-F238E27FC236}">
                <a16:creationId xmlns:a16="http://schemas.microsoft.com/office/drawing/2014/main" id="{336781EA-9327-49FB-B6BB-1E2DC7329F46}"/>
              </a:ext>
            </a:extLst>
          </p:cNvPr>
          <p:cNvSpPr>
            <a:spLocks noGrp="1"/>
          </p:cNvSpPr>
          <p:nvPr>
            <p:ph type="title"/>
          </p:nvPr>
        </p:nvSpPr>
        <p:spPr>
          <a:xfrm>
            <a:off x="821267" y="274638"/>
            <a:ext cx="10515600" cy="1143000"/>
          </a:xfrm>
          <a:solidFill>
            <a:srgbClr val="FFC000"/>
          </a:solidFill>
          <a:ln>
            <a:solidFill>
              <a:schemeClr val="tx1"/>
            </a:solidFill>
          </a:ln>
        </p:spPr>
        <p:txBody>
          <a:bodyPr>
            <a:normAutofit/>
          </a:bodyPr>
          <a:lstStyle/>
          <a:p>
            <a:pPr algn="ctr"/>
            <a:r>
              <a:rPr lang="en-US" sz="3600" b="1" cap="none" dirty="0">
                <a:solidFill>
                  <a:srgbClr val="0070C0"/>
                </a:solidFill>
                <a:effectLst>
                  <a:glow rad="38100">
                    <a:schemeClr val="bg1">
                      <a:lumMod val="65000"/>
                      <a:lumOff val="35000"/>
                      <a:alpha val="40000"/>
                    </a:schemeClr>
                  </a:glow>
                </a:effectLst>
                <a:latin typeface="Gadugi" panose="020B0502040204020203" pitchFamily="34" charset="0"/>
                <a:ea typeface="Gadugi" panose="020B0502040204020203" pitchFamily="34" charset="0"/>
              </a:rPr>
              <a:t>MyBlueprint </a:t>
            </a:r>
          </a:p>
        </p:txBody>
      </p:sp>
      <p:pic>
        <p:nvPicPr>
          <p:cNvPr id="5" name="Picture 4"/>
          <p:cNvPicPr>
            <a:picLocks noChangeAspect="1"/>
          </p:cNvPicPr>
          <p:nvPr/>
        </p:nvPicPr>
        <p:blipFill rotWithShape="1">
          <a:blip r:embed="rId6"/>
          <a:srcRect l="3925" t="51168" r="77542" b="-1094"/>
          <a:stretch/>
        </p:blipFill>
        <p:spPr>
          <a:xfrm>
            <a:off x="2437402" y="3528613"/>
            <a:ext cx="2258290" cy="2008999"/>
          </a:xfrm>
          <a:prstGeom prst="rect">
            <a:avLst/>
          </a:prstGeom>
        </p:spPr>
      </p:pic>
      <p:pic>
        <p:nvPicPr>
          <p:cNvPr id="4" name="Audio 3">
            <a:hlinkClick r:id="" action="ppaction://media"/>
            <a:extLst>
              <a:ext uri="{FF2B5EF4-FFF2-40B4-BE49-F238E27FC236}">
                <a16:creationId xmlns:a16="http://schemas.microsoft.com/office/drawing/2014/main" id="{3CBC8057-0F16-4EAB-B16A-92C8D4ED8D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89633026"/>
      </p:ext>
    </p:extLst>
  </p:cSld>
  <p:clrMapOvr>
    <a:masterClrMapping/>
  </p:clrMapOvr>
  <mc:AlternateContent xmlns:mc="http://schemas.openxmlformats.org/markup-compatibility/2006" xmlns:p14="http://schemas.microsoft.com/office/powerpoint/2010/main">
    <mc:Choice Requires="p14">
      <p:transition spd="slow" p14:dur="2000" advTm="19436"/>
    </mc:Choice>
    <mc:Fallback xmlns="">
      <p:transition spd="slow" advTm="19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10642599" cy="817418"/>
          </a:xfrm>
          <a:solidFill>
            <a:srgbClr val="FFC000"/>
          </a:solidFill>
          <a:ln>
            <a:solidFill>
              <a:schemeClr val="tx1"/>
            </a:solidFill>
          </a:ln>
        </p:spPr>
        <p:txBody>
          <a:bodyPr>
            <a:normAutofit/>
          </a:bodyPr>
          <a:lstStyle/>
          <a:p>
            <a:pPr algn="ctr"/>
            <a:r>
              <a:rPr lang="en-US" sz="3600" b="1" cap="none" dirty="0">
                <a:solidFill>
                  <a:srgbClr val="0070C0"/>
                </a:solidFill>
                <a:effectLst>
                  <a:glow rad="38100">
                    <a:schemeClr val="bg1">
                      <a:lumMod val="65000"/>
                      <a:lumOff val="35000"/>
                      <a:alpha val="40000"/>
                    </a:schemeClr>
                  </a:glow>
                </a:effectLst>
                <a:latin typeface="Gadugi" panose="020B0502040204020203" pitchFamily="34" charset="0"/>
                <a:ea typeface="Gadugi" panose="020B0502040204020203" pitchFamily="34" charset="0"/>
              </a:rPr>
              <a:t>Using MyBlueprint</a:t>
            </a:r>
          </a:p>
        </p:txBody>
      </p:sp>
      <p:sp>
        <p:nvSpPr>
          <p:cNvPr id="3" name="Content Placeholder 2"/>
          <p:cNvSpPr>
            <a:spLocks noGrp="1"/>
          </p:cNvSpPr>
          <p:nvPr>
            <p:ph idx="1"/>
          </p:nvPr>
        </p:nvSpPr>
        <p:spPr>
          <a:xfrm>
            <a:off x="2380063" y="2967087"/>
            <a:ext cx="7429499" cy="2824119"/>
          </a:xfrm>
        </p:spPr>
        <p:txBody>
          <a:bodyPr/>
          <a:lstStyle/>
          <a:p>
            <a:endParaRPr lang="en-US" dirty="0"/>
          </a:p>
        </p:txBody>
      </p:sp>
      <p:pic>
        <p:nvPicPr>
          <p:cNvPr id="4" name="Picture 3"/>
          <p:cNvPicPr>
            <a:picLocks noChangeAspect="1"/>
          </p:cNvPicPr>
          <p:nvPr/>
        </p:nvPicPr>
        <p:blipFill>
          <a:blip r:embed="rId5"/>
          <a:stretch>
            <a:fillRect/>
          </a:stretch>
        </p:blipFill>
        <p:spPr>
          <a:xfrm>
            <a:off x="1820333" y="3093270"/>
            <a:ext cx="8737600" cy="2420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468225" y="1427018"/>
            <a:ext cx="4894225" cy="1569660"/>
          </a:xfrm>
          <a:prstGeom prst="rect">
            <a:avLst/>
          </a:prstGeom>
          <a:noFill/>
        </p:spPr>
        <p:txBody>
          <a:bodyPr wrap="none" rtlCol="0">
            <a:spAutoFit/>
          </a:bodyPr>
          <a:lstStyle/>
          <a:p>
            <a:r>
              <a:rPr lang="en-US" sz="2400" dirty="0">
                <a:latin typeface="Gadugi" panose="020B0502040204020203" pitchFamily="34" charset="0"/>
                <a:ea typeface="Gadugi" panose="020B0502040204020203" pitchFamily="34" charset="0"/>
              </a:rPr>
              <a:t>1. Create Plan under “High School”</a:t>
            </a:r>
          </a:p>
          <a:p>
            <a:r>
              <a:rPr lang="en-US" sz="2400" dirty="0">
                <a:latin typeface="Gadugi" panose="020B0502040204020203" pitchFamily="34" charset="0"/>
                <a:ea typeface="Gadugi" panose="020B0502040204020203" pitchFamily="34" charset="0"/>
              </a:rPr>
              <a:t>2. Choose levels</a:t>
            </a:r>
          </a:p>
          <a:p>
            <a:r>
              <a:rPr lang="en-US" sz="2400" dirty="0">
                <a:latin typeface="Gadugi" panose="020B0502040204020203" pitchFamily="34" charset="0"/>
                <a:ea typeface="Gadugi" panose="020B0502040204020203" pitchFamily="34" charset="0"/>
              </a:rPr>
              <a:t>3. Add Courses</a:t>
            </a:r>
          </a:p>
          <a:p>
            <a:r>
              <a:rPr lang="en-US" sz="2400" dirty="0">
                <a:latin typeface="Gadugi" panose="020B0502040204020203" pitchFamily="34" charset="0"/>
                <a:ea typeface="Gadugi" panose="020B0502040204020203" pitchFamily="34" charset="0"/>
              </a:rPr>
              <a:t>4. Review &amp; Submit</a:t>
            </a:r>
          </a:p>
        </p:txBody>
      </p:sp>
      <p:pic>
        <p:nvPicPr>
          <p:cNvPr id="8" name="Audio 7">
            <a:hlinkClick r:id="" action="ppaction://media"/>
            <a:extLst>
              <a:ext uri="{FF2B5EF4-FFF2-40B4-BE49-F238E27FC236}">
                <a16:creationId xmlns:a16="http://schemas.microsoft.com/office/drawing/2014/main" id="{FDA0FBEF-D487-472D-BA43-A2C6DBC17C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475287"/>
      </p:ext>
    </p:extLst>
  </p:cSld>
  <p:clrMapOvr>
    <a:masterClrMapping/>
  </p:clrMapOvr>
  <mc:AlternateContent xmlns:mc="http://schemas.openxmlformats.org/markup-compatibility/2006" xmlns:p14="http://schemas.microsoft.com/office/powerpoint/2010/main">
    <mc:Choice Requires="p14">
      <p:transition spd="slow" p14:dur="2000" advTm="71926"/>
    </mc:Choice>
    <mc:Fallback xmlns="">
      <p:transition spd="slow" advTm="71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03933" cy="914400"/>
          </a:xfrm>
          <a:solidFill>
            <a:srgbClr val="FFC000"/>
          </a:solidFill>
          <a:ln>
            <a:solidFill>
              <a:schemeClr val="tx1"/>
            </a:solidFill>
          </a:ln>
        </p:spPr>
        <p:txBody>
          <a:bodyPr>
            <a:normAutofit/>
          </a:bodyPr>
          <a:lstStyle/>
          <a:p>
            <a:pPr algn="ctr"/>
            <a:r>
              <a:rPr lang="en-CA" sz="4000" b="1" cap="none" dirty="0">
                <a:solidFill>
                  <a:schemeClr val="tx1"/>
                </a:solidFill>
                <a:effectLst>
                  <a:glow rad="38100">
                    <a:schemeClr val="bg1">
                      <a:lumMod val="65000"/>
                      <a:lumOff val="35000"/>
                      <a:alpha val="40000"/>
                    </a:schemeClr>
                  </a:glow>
                </a:effectLst>
                <a:latin typeface="Gadugi" panose="020B0502040204020203" pitchFamily="34" charset="0"/>
                <a:ea typeface="Gadugi" panose="020B0502040204020203" pitchFamily="34" charset="0"/>
              </a:rPr>
              <a:t>Summer School</a:t>
            </a:r>
          </a:p>
        </p:txBody>
      </p:sp>
      <p:sp>
        <p:nvSpPr>
          <p:cNvPr id="3" name="Content Placeholder 2"/>
          <p:cNvSpPr>
            <a:spLocks noGrp="1"/>
          </p:cNvSpPr>
          <p:nvPr>
            <p:ph idx="1"/>
          </p:nvPr>
        </p:nvSpPr>
        <p:spPr/>
        <p:txBody>
          <a:bodyPr/>
          <a:lstStyle/>
          <a:p>
            <a:endParaRPr lang="en-CA" dirty="0"/>
          </a:p>
          <a:p>
            <a:endParaRPr lang="en-CA"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4893" y="2995740"/>
            <a:ext cx="4862945" cy="2685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2380063" y="1808943"/>
            <a:ext cx="7429499" cy="1077218"/>
          </a:xfrm>
          <a:prstGeom prst="rect">
            <a:avLst/>
          </a:prstGeom>
        </p:spPr>
        <p:txBody>
          <a:bodyPr wrap="square">
            <a:spAutoFit/>
          </a:bodyPr>
          <a:lstStyle/>
          <a:p>
            <a:pPr marL="457200" indent="-457200">
              <a:buFont typeface="Arial" panose="020B0604020202020204" pitchFamily="34" charset="0"/>
              <a:buChar char="•"/>
            </a:pPr>
            <a:r>
              <a:rPr lang="en-CA" sz="3200" dirty="0">
                <a:latin typeface="Gadugi" panose="020B0502040204020203" pitchFamily="34" charset="0"/>
                <a:ea typeface="Gadugi" panose="020B0502040204020203" pitchFamily="34" charset="0"/>
              </a:rPr>
              <a:t>Registration happens in April/May</a:t>
            </a:r>
          </a:p>
          <a:p>
            <a:pPr marL="457200" indent="-457200">
              <a:buFont typeface="Arial" panose="020B0604020202020204" pitchFamily="34" charset="0"/>
              <a:buChar char="•"/>
            </a:pPr>
            <a:r>
              <a:rPr lang="en-CA" sz="3200" dirty="0">
                <a:latin typeface="Gadugi" panose="020B0502040204020203" pitchFamily="34" charset="0"/>
                <a:ea typeface="Gadugi" panose="020B0502040204020203" pitchFamily="34" charset="0"/>
              </a:rPr>
              <a:t>Sign up through Student Services </a:t>
            </a:r>
          </a:p>
        </p:txBody>
      </p:sp>
      <p:pic>
        <p:nvPicPr>
          <p:cNvPr id="5" name="Audio 4">
            <a:hlinkClick r:id="" action="ppaction://media"/>
            <a:extLst>
              <a:ext uri="{FF2B5EF4-FFF2-40B4-BE49-F238E27FC236}">
                <a16:creationId xmlns:a16="http://schemas.microsoft.com/office/drawing/2014/main" id="{79B6EB21-05BF-4621-9C6A-ED6876E444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40802792"/>
      </p:ext>
    </p:extLst>
  </p:cSld>
  <p:clrMapOvr>
    <a:masterClrMapping/>
  </p:clrMapOvr>
  <mc:AlternateContent xmlns:mc="http://schemas.openxmlformats.org/markup-compatibility/2006" xmlns:p14="http://schemas.microsoft.com/office/powerpoint/2010/main">
    <mc:Choice Requires="p14">
      <p:transition spd="slow" p14:dur="2000" advTm="24670"/>
    </mc:Choice>
    <mc:Fallback xmlns="">
      <p:transition spd="slow" advTm="24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880" y="207819"/>
            <a:ext cx="10820399" cy="1008612"/>
          </a:xfrm>
          <a:solidFill>
            <a:srgbClr val="FFC000"/>
          </a:solidFill>
          <a:ln>
            <a:solidFill>
              <a:schemeClr val="tx1"/>
            </a:solidFill>
          </a:ln>
        </p:spPr>
        <p:txBody>
          <a:bodyPr>
            <a:normAutofit/>
          </a:bodyPr>
          <a:lstStyle/>
          <a:p>
            <a:pPr algn="ctr"/>
            <a:r>
              <a:rPr lang="en-US" sz="3600" b="1" cap="none" dirty="0">
                <a:effectLst>
                  <a:glow rad="38100">
                    <a:schemeClr val="bg1">
                      <a:lumMod val="65000"/>
                      <a:lumOff val="35000"/>
                      <a:alpha val="40000"/>
                    </a:schemeClr>
                  </a:glow>
                </a:effectLst>
                <a:latin typeface="Gadugi" panose="020B0502040204020203" pitchFamily="34" charset="0"/>
                <a:ea typeface="Gadugi" panose="020B0502040204020203" pitchFamily="34" charset="0"/>
              </a:rPr>
              <a:t>Frequently Asked Questions</a:t>
            </a:r>
          </a:p>
        </p:txBody>
      </p:sp>
      <p:sp>
        <p:nvSpPr>
          <p:cNvPr id="3" name="Content Placeholder 2"/>
          <p:cNvSpPr>
            <a:spLocks noGrp="1"/>
          </p:cNvSpPr>
          <p:nvPr>
            <p:ph idx="1"/>
          </p:nvPr>
        </p:nvSpPr>
        <p:spPr>
          <a:xfrm>
            <a:off x="1249680" y="1859280"/>
            <a:ext cx="9560560" cy="4790902"/>
          </a:xfrm>
        </p:spPr>
        <p:txBody>
          <a:bodyPr>
            <a:normAutofit/>
          </a:bodyPr>
          <a:lstStyle/>
          <a:p>
            <a:pPr marL="228600" indent="-228600">
              <a:buAutoNum type="arabicPeriod"/>
            </a:pPr>
            <a:r>
              <a:rPr lang="en-US" sz="2400" b="1"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Can I show my parents my choices in myBlueprint?</a:t>
            </a:r>
          </a:p>
          <a:p>
            <a:pPr marL="0" indent="0">
              <a:buNone/>
            </a:pPr>
            <a:r>
              <a:rPr lang="en-US" sz="2400" cap="none" dirty="0">
                <a:latin typeface="Gadugi" panose="020B0502040204020203" pitchFamily="34" charset="0"/>
                <a:ea typeface="Gadugi" panose="020B0502040204020203" pitchFamily="34" charset="0"/>
              </a:rPr>
              <a:t>	</a:t>
            </a:r>
            <a:r>
              <a:rPr lang="en-US" sz="24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Yes, discuss your plan for grade 10 with your </a:t>
            </a:r>
          </a:p>
          <a:p>
            <a:pPr marL="0" indent="0">
              <a:buNone/>
            </a:pPr>
            <a:r>
              <a:rPr lang="en-US" sz="24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   parent(s)/guardian(s), and have them digitally sign.</a:t>
            </a:r>
          </a:p>
          <a:p>
            <a:pPr marL="0" indent="0">
              <a:buNone/>
            </a:pPr>
            <a:r>
              <a:rPr lang="en-US" sz="2400" b="1"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2. Do all of my courses have to be the same level?</a:t>
            </a:r>
          </a:p>
          <a:p>
            <a:pPr marL="0" indent="0">
              <a:buNone/>
            </a:pPr>
            <a:r>
              <a:rPr lang="en-US" sz="24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	No, you can take a combination of levels. However, there 	are some things you need to consider.  Speak with your 	guidance counsellor.</a:t>
            </a:r>
          </a:p>
          <a:p>
            <a:pPr marL="0" indent="0">
              <a:buNone/>
            </a:pPr>
            <a:r>
              <a:rPr lang="en-US" sz="2400" b="1"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3. Is there a deadline for course selection?</a:t>
            </a:r>
          </a:p>
          <a:p>
            <a:pPr marL="0" indent="0">
              <a:buNone/>
            </a:pPr>
            <a:r>
              <a:rPr lang="en-US" sz="24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Yes, two weeks after your visit to Student Services. </a:t>
            </a:r>
          </a:p>
          <a:p>
            <a:pPr marL="0" indent="0">
              <a:buNone/>
            </a:pPr>
            <a:r>
              <a:rPr lang="en-US" sz="2400" b="1"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4. Can I change courses after they are submitted?</a:t>
            </a:r>
          </a:p>
          <a:p>
            <a:pPr marL="0" indent="0">
              <a:buNone/>
            </a:pPr>
            <a:r>
              <a:rPr lang="en-US" sz="24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Yes, but your guidance counsellor must do it for you.</a:t>
            </a:r>
          </a:p>
          <a:p>
            <a:pPr marL="0" indent="0">
              <a:buNone/>
            </a:pPr>
            <a:endParaRPr lang="en-US" sz="24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endParaRPr>
          </a:p>
          <a:p>
            <a:pPr marL="0" indent="0">
              <a:buNone/>
            </a:pPr>
            <a:endParaRPr lang="en-US" sz="2400" cap="none" dirty="0">
              <a:latin typeface="Gadugi" panose="020B0502040204020203" pitchFamily="34" charset="0"/>
              <a:ea typeface="Gadugi" panose="020B0502040204020203" pitchFamily="34" charset="0"/>
            </a:endParaRPr>
          </a:p>
          <a:p>
            <a:pPr marL="0" indent="0">
              <a:buNone/>
            </a:pPr>
            <a:endParaRPr lang="en-US" sz="2400" cap="none" dirty="0">
              <a:latin typeface="Gadugi" panose="020B0502040204020203" pitchFamily="34" charset="0"/>
              <a:ea typeface="Gadugi" panose="020B0502040204020203" pitchFamily="34" charset="0"/>
            </a:endParaRPr>
          </a:p>
        </p:txBody>
      </p:sp>
      <p:pic>
        <p:nvPicPr>
          <p:cNvPr id="7" name="Audio 6">
            <a:hlinkClick r:id="" action="ppaction://media"/>
            <a:extLst>
              <a:ext uri="{FF2B5EF4-FFF2-40B4-BE49-F238E27FC236}">
                <a16:creationId xmlns:a16="http://schemas.microsoft.com/office/drawing/2014/main" id="{B282B33A-1CA8-4C0A-9E35-A64BE0D5C1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66337382"/>
      </p:ext>
    </p:extLst>
  </p:cSld>
  <p:clrMapOvr>
    <a:masterClrMapping/>
  </p:clrMapOvr>
  <mc:AlternateContent xmlns:mc="http://schemas.openxmlformats.org/markup-compatibility/2006" xmlns:p14="http://schemas.microsoft.com/office/powerpoint/2010/main">
    <mc:Choice Requires="p14">
      <p:transition spd="slow" p14:dur="2000" advTm="98392"/>
    </mc:Choice>
    <mc:Fallback xmlns="">
      <p:transition spd="slow" advTm="9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333" y="296747"/>
            <a:ext cx="11015134" cy="1540094"/>
          </a:xfrm>
          <a:solidFill>
            <a:srgbClr val="FFC000"/>
          </a:solidFill>
          <a:ln>
            <a:solidFill>
              <a:schemeClr val="tx1"/>
            </a:solidFill>
          </a:ln>
        </p:spPr>
        <p:txBody>
          <a:bodyPr>
            <a:noAutofit/>
          </a:bodyPr>
          <a:lstStyle/>
          <a:p>
            <a:pPr algn="ctr"/>
            <a:r>
              <a:rPr lang="en-CA" sz="4000" b="1" cap="none" dirty="0">
                <a:solidFill>
                  <a:schemeClr val="tx1"/>
                </a:solidFill>
                <a:effectLst>
                  <a:glow rad="38100">
                    <a:schemeClr val="bg1">
                      <a:lumMod val="65000"/>
                      <a:lumOff val="35000"/>
                      <a:alpha val="40000"/>
                    </a:schemeClr>
                  </a:glow>
                </a:effectLst>
                <a:latin typeface="Gadugi" panose="020B0502040204020203" pitchFamily="34" charset="0"/>
                <a:ea typeface="Gadugi" panose="020B0502040204020203" pitchFamily="34" charset="0"/>
                <a:cs typeface="Times New Roman" panose="02020603050405020304" pitchFamily="18" charset="0"/>
              </a:rPr>
              <a:t>Important Icons in the Virtual Common</a:t>
            </a:r>
          </a:p>
        </p:txBody>
      </p:sp>
      <p:sp>
        <p:nvSpPr>
          <p:cNvPr id="3" name="Content Placeholder 2"/>
          <p:cNvSpPr>
            <a:spLocks noGrp="1"/>
          </p:cNvSpPr>
          <p:nvPr>
            <p:ph sz="half" idx="1"/>
          </p:nvPr>
        </p:nvSpPr>
        <p:spPr/>
        <p:txBody>
          <a:bodyPr/>
          <a:lstStyle/>
          <a:p>
            <a:endParaRPr lang="en-CA"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333" y="2132856"/>
            <a:ext cx="11015134" cy="3456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descr="http://www.duxbury.k12.ma.us/cms/lib2/MA01001583/Centricity/Domain/30/Unknown.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1" y="2543419"/>
            <a:ext cx="2946400" cy="247970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DBF23681-C0F7-4068-8774-F9466C2EA1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5281887"/>
      </p:ext>
    </p:extLst>
  </p:cSld>
  <p:clrMapOvr>
    <a:masterClrMapping/>
  </p:clrMapOvr>
  <mc:AlternateContent xmlns:mc="http://schemas.openxmlformats.org/markup-compatibility/2006" xmlns:p14="http://schemas.microsoft.com/office/powerpoint/2010/main">
    <mc:Choice Requires="p14">
      <p:transition spd="slow" p14:dur="2000" advTm="42538"/>
    </mc:Choice>
    <mc:Fallback xmlns="">
      <p:transition spd="slow" advTm="42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4267" y="318655"/>
            <a:ext cx="10778066" cy="853706"/>
          </a:xfrm>
          <a:solidFill>
            <a:srgbClr val="FFC000"/>
          </a:solidFill>
          <a:ln>
            <a:solidFill>
              <a:schemeClr val="tx1"/>
            </a:solidFill>
          </a:ln>
        </p:spPr>
        <p:txBody>
          <a:bodyPr>
            <a:normAutofit/>
          </a:bodyPr>
          <a:lstStyle/>
          <a:p>
            <a:r>
              <a:rPr lang="en-CA" sz="4400" b="1" cap="none" dirty="0">
                <a:solidFill>
                  <a:schemeClr val="tx1"/>
                </a:solidFill>
                <a:effectLst>
                  <a:glow rad="38100">
                    <a:schemeClr val="bg1">
                      <a:lumMod val="65000"/>
                      <a:lumOff val="35000"/>
                      <a:alpha val="50000"/>
                    </a:schemeClr>
                  </a:glow>
                </a:effectLst>
                <a:latin typeface="Gadugi" panose="020B0502040204020203" pitchFamily="34" charset="0"/>
                <a:ea typeface="Gadugi" panose="020B0502040204020203" pitchFamily="34" charset="0"/>
              </a:rPr>
              <a:t>Gateway to Guidance</a:t>
            </a:r>
          </a:p>
        </p:txBody>
      </p:sp>
      <p:sp>
        <p:nvSpPr>
          <p:cNvPr id="4" name="Subtitle 3"/>
          <p:cNvSpPr>
            <a:spLocks noGrp="1"/>
          </p:cNvSpPr>
          <p:nvPr>
            <p:ph type="subTitle" idx="1"/>
          </p:nvPr>
        </p:nvSpPr>
        <p:spPr>
          <a:xfrm>
            <a:off x="1447799" y="3228109"/>
            <a:ext cx="9795933" cy="3311236"/>
          </a:xfrm>
        </p:spPr>
        <p:txBody>
          <a:bodyPr>
            <a:normAutofit fontScale="92500" lnSpcReduction="20000"/>
          </a:bodyPr>
          <a:lstStyle/>
          <a:p>
            <a:pPr algn="l"/>
            <a:br>
              <a:rPr lang="en-CA" dirty="0"/>
            </a:br>
            <a:endParaRPr lang="en-CA" dirty="0"/>
          </a:p>
          <a:p>
            <a:pPr algn="l"/>
            <a:r>
              <a:rPr lang="en-CA" sz="47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1. Check your ALCDSB email daily. </a:t>
            </a:r>
          </a:p>
          <a:p>
            <a:pPr algn="l"/>
            <a:endParaRPr lang="en-CA" sz="26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endParaRPr>
          </a:p>
          <a:p>
            <a:pPr algn="l"/>
            <a:r>
              <a:rPr lang="en-CA" sz="47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2. Download the Outlook App.</a:t>
            </a:r>
            <a:br>
              <a:rPr lang="en-CA" sz="47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br>
            <a:br>
              <a:rPr lang="en-CA" sz="47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br>
            <a:endParaRPr lang="en-CA" sz="47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endParaRPr>
          </a:p>
        </p:txBody>
      </p:sp>
      <p:pic>
        <p:nvPicPr>
          <p:cNvPr id="5" name="Picture 4">
            <a:extLst>
              <a:ext uri="{FF2B5EF4-FFF2-40B4-BE49-F238E27FC236}">
                <a16:creationId xmlns:a16="http://schemas.microsoft.com/office/drawing/2014/main" id="{56E0E32F-989C-4285-B784-8270E12A85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823" y="1414815"/>
            <a:ext cx="2332245" cy="1813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Audio 2">
            <a:hlinkClick r:id="" action="ppaction://media"/>
            <a:extLst>
              <a:ext uri="{FF2B5EF4-FFF2-40B4-BE49-F238E27FC236}">
                <a16:creationId xmlns:a16="http://schemas.microsoft.com/office/drawing/2014/main" id="{AB6BB5E7-F07F-4AB9-A5EE-5377043955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4742167"/>
      </p:ext>
    </p:extLst>
  </p:cSld>
  <p:clrMapOvr>
    <a:masterClrMapping/>
  </p:clrMapOvr>
  <mc:AlternateContent xmlns:mc="http://schemas.openxmlformats.org/markup-compatibility/2006" xmlns:p14="http://schemas.microsoft.com/office/powerpoint/2010/main">
    <mc:Choice Requires="p14">
      <p:transition spd="slow" p14:dur="2000" advTm="14308"/>
    </mc:Choice>
    <mc:Fallback xmlns="">
      <p:transition spd="slow" advTm="14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8250052" y="2393966"/>
            <a:ext cx="2643243" cy="2679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le 3">
            <a:extLst>
              <a:ext uri="{FF2B5EF4-FFF2-40B4-BE49-F238E27FC236}">
                <a16:creationId xmlns:a16="http://schemas.microsoft.com/office/drawing/2014/main" id="{4ADFE5FB-B964-4841-AFDC-3FFFC537A073}"/>
              </a:ext>
            </a:extLst>
          </p:cNvPr>
          <p:cNvSpPr>
            <a:spLocks noGrp="1"/>
          </p:cNvSpPr>
          <p:nvPr>
            <p:ph type="title"/>
          </p:nvPr>
        </p:nvSpPr>
        <p:spPr>
          <a:xfrm>
            <a:off x="914400" y="423333"/>
            <a:ext cx="10363200" cy="1064457"/>
          </a:xfrm>
          <a:solidFill>
            <a:srgbClr val="FFC000"/>
          </a:solidFill>
          <a:ln>
            <a:solidFill>
              <a:schemeClr val="tx1"/>
            </a:solidFill>
          </a:ln>
        </p:spPr>
        <p:txBody>
          <a:bodyPr>
            <a:noAutofit/>
          </a:bodyPr>
          <a:lstStyle/>
          <a:p>
            <a:pPr algn="ctr"/>
            <a:r>
              <a:rPr lang="en-US" sz="3600" b="1" cap="none" dirty="0">
                <a:solidFill>
                  <a:schemeClr val="tx1"/>
                </a:solidFill>
                <a:effectLst>
                  <a:glow rad="38100">
                    <a:schemeClr val="bg1">
                      <a:lumMod val="65000"/>
                      <a:lumOff val="35000"/>
                      <a:alpha val="40000"/>
                    </a:schemeClr>
                  </a:glow>
                </a:effectLst>
                <a:latin typeface="Gadugi" panose="020B0502040204020203" pitchFamily="34" charset="0"/>
                <a:cs typeface="Times New Roman" panose="02020603050405020304" pitchFamily="18" charset="0"/>
              </a:rPr>
              <a:t>Ontario Secondary School Diploma</a:t>
            </a:r>
          </a:p>
        </p:txBody>
      </p:sp>
      <p:sp>
        <p:nvSpPr>
          <p:cNvPr id="5" name="TextBox 4">
            <a:extLst>
              <a:ext uri="{FF2B5EF4-FFF2-40B4-BE49-F238E27FC236}">
                <a16:creationId xmlns:a16="http://schemas.microsoft.com/office/drawing/2014/main" id="{422403CA-A089-44DE-A3A0-BEACB5422BAB}"/>
              </a:ext>
            </a:extLst>
          </p:cNvPr>
          <p:cNvSpPr txBox="1"/>
          <p:nvPr/>
        </p:nvSpPr>
        <p:spPr>
          <a:xfrm>
            <a:off x="1464733" y="1771796"/>
            <a:ext cx="8966200" cy="392415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2400" b="1" dirty="0"/>
              <a:t>Total of 30 credits</a:t>
            </a:r>
            <a:r>
              <a:rPr lang="en-US" sz="2400" dirty="0"/>
              <a:t> </a:t>
            </a:r>
            <a:endParaRPr lang="en-US" sz="2400" dirty="0">
              <a:cs typeface="Arial"/>
            </a:endParaRPr>
          </a:p>
          <a:p>
            <a:pPr>
              <a:lnSpc>
                <a:spcPct val="90000"/>
              </a:lnSpc>
            </a:pPr>
            <a:endParaRPr lang="en-US" sz="2400" dirty="0">
              <a:cs typeface="Arial"/>
            </a:endParaRPr>
          </a:p>
          <a:p>
            <a:pPr marL="342900" indent="-342900">
              <a:lnSpc>
                <a:spcPct val="90000"/>
              </a:lnSpc>
              <a:spcBef>
                <a:spcPts val="300"/>
              </a:spcBef>
              <a:buFont typeface="Arial" panose="020B0604020202020204" pitchFamily="34" charset="0"/>
              <a:buChar char="•"/>
            </a:pPr>
            <a:r>
              <a:rPr lang="en-US" sz="2400" b="1" dirty="0"/>
              <a:t>18 compulsory subjects</a:t>
            </a:r>
          </a:p>
          <a:p>
            <a:pPr marL="342900" indent="-342900">
              <a:lnSpc>
                <a:spcPct val="90000"/>
              </a:lnSpc>
              <a:spcBef>
                <a:spcPts val="300"/>
              </a:spcBef>
              <a:buFont typeface="Arial" panose="020B0604020202020204" pitchFamily="34" charset="0"/>
              <a:buChar char="•"/>
            </a:pPr>
            <a:r>
              <a:rPr lang="en-US" sz="2400" b="1" dirty="0"/>
              <a:t>12 options or electives </a:t>
            </a:r>
            <a:br>
              <a:rPr lang="en-US" dirty="0">
                <a:latin typeface="+mn-ea"/>
                <a:cs typeface="+mn-ea"/>
              </a:rPr>
            </a:br>
            <a:r>
              <a:rPr lang="en-US" sz="2400" dirty="0"/>
              <a:t>(4 must be religion credits)</a:t>
            </a:r>
          </a:p>
          <a:p>
            <a:pPr>
              <a:lnSpc>
                <a:spcPct val="90000"/>
              </a:lnSpc>
              <a:spcBef>
                <a:spcPts val="300"/>
              </a:spcBef>
            </a:pPr>
            <a:endParaRPr lang="en-US" sz="2400" dirty="0">
              <a:cs typeface="Arial"/>
            </a:endParaRPr>
          </a:p>
          <a:p>
            <a:pPr>
              <a:lnSpc>
                <a:spcPct val="90000"/>
              </a:lnSpc>
              <a:spcBef>
                <a:spcPts val="300"/>
              </a:spcBef>
            </a:pPr>
            <a:r>
              <a:rPr lang="en-US" sz="2400" b="1" dirty="0"/>
              <a:t>40 hours community involvement </a:t>
            </a:r>
          </a:p>
          <a:p>
            <a:pPr>
              <a:lnSpc>
                <a:spcPct val="90000"/>
              </a:lnSpc>
              <a:spcBef>
                <a:spcPts val="300"/>
              </a:spcBef>
            </a:pPr>
            <a:endParaRPr lang="en-US" sz="2400" b="1" dirty="0"/>
          </a:p>
          <a:p>
            <a:pPr>
              <a:lnSpc>
                <a:spcPct val="90000"/>
              </a:lnSpc>
              <a:spcBef>
                <a:spcPts val="300"/>
              </a:spcBef>
            </a:pPr>
            <a:r>
              <a:rPr lang="en-US" sz="2400" b="1" dirty="0"/>
              <a:t>Ontario Secondary School</a:t>
            </a:r>
            <a:r>
              <a:rPr lang="en-US" sz="2400" b="1" dirty="0">
                <a:cs typeface="Arial"/>
              </a:rPr>
              <a:t> </a:t>
            </a:r>
            <a:br>
              <a:rPr lang="en-US" dirty="0"/>
            </a:br>
            <a:r>
              <a:rPr lang="en-US" sz="2400" b="1" dirty="0"/>
              <a:t>Literacy Test</a:t>
            </a:r>
            <a:r>
              <a:rPr lang="en-US" sz="2400" dirty="0"/>
              <a:t> (Reading and Writing)</a:t>
            </a:r>
            <a:endParaRPr lang="en-US" sz="2400" dirty="0">
              <a:cs typeface="Arial"/>
            </a:endParaRPr>
          </a:p>
          <a:p>
            <a:pPr algn="ctr"/>
            <a:endParaRPr lang="en-US" dirty="0">
              <a:cs typeface="Arial"/>
            </a:endParaRPr>
          </a:p>
        </p:txBody>
      </p:sp>
      <p:pic>
        <p:nvPicPr>
          <p:cNvPr id="2" name="Audio 1">
            <a:hlinkClick r:id="" action="ppaction://media"/>
            <a:extLst>
              <a:ext uri="{FF2B5EF4-FFF2-40B4-BE49-F238E27FC236}">
                <a16:creationId xmlns:a16="http://schemas.microsoft.com/office/drawing/2014/main" id="{76E1CA96-BE5D-48C1-BF13-E386E20674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49969218"/>
      </p:ext>
    </p:extLst>
  </p:cSld>
  <p:clrMapOvr>
    <a:masterClrMapping/>
  </p:clrMapOvr>
  <mc:AlternateContent xmlns:mc="http://schemas.openxmlformats.org/markup-compatibility/2006" xmlns:p14="http://schemas.microsoft.com/office/powerpoint/2010/main">
    <mc:Choice Requires="p14">
      <p:transition spd="slow" p14:dur="2000" advTm="39498"/>
    </mc:Choice>
    <mc:Fallback xmlns="">
      <p:transition spd="slow" advTm="39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Shape 185"/>
          <p:cNvSpPr txBox="1">
            <a:spLocks noGrp="1"/>
          </p:cNvSpPr>
          <p:nvPr>
            <p:ph type="body" idx="1"/>
          </p:nvPr>
        </p:nvSpPr>
        <p:spPr>
          <a:xfrm>
            <a:off x="1790700" y="1236134"/>
            <a:ext cx="8483405" cy="4827304"/>
          </a:xfrm>
          <a:prstGeom prst="rect">
            <a:avLst/>
          </a:prstGeom>
          <a:noFill/>
          <a:ln>
            <a:noFill/>
          </a:ln>
        </p:spPr>
        <p:txBody>
          <a:bodyPr vert="horz" lIns="91425" tIns="45700" rIns="91425" bIns="45700" rtlCol="0" anchor="t" anchorCtr="0">
            <a:noAutofit/>
          </a:bodyPr>
          <a:lstStyle/>
          <a:p>
            <a:pPr marL="38100" indent="0">
              <a:lnSpc>
                <a:spcPct val="90000"/>
              </a:lnSpc>
              <a:spcBef>
                <a:spcPts val="0"/>
              </a:spcBef>
              <a:spcAft>
                <a:spcPts val="0"/>
              </a:spcAft>
              <a:buClr>
                <a:schemeClr val="dk1"/>
              </a:buClr>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Religion</a:t>
            </a:r>
            <a:endParaRPr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38100" indent="0">
              <a:lnSpc>
                <a:spcPct val="90000"/>
              </a:lnSpc>
              <a:spcBef>
                <a:spcPts val="480"/>
              </a:spcBef>
              <a:buClr>
                <a:schemeClr val="dk1"/>
              </a:buClr>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English *</a:t>
            </a:r>
            <a:endParaRPr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38100" indent="0">
              <a:lnSpc>
                <a:spcPct val="90000"/>
              </a:lnSpc>
              <a:spcBef>
                <a:spcPts val="480"/>
              </a:spcBef>
              <a:buClr>
                <a:schemeClr val="dk1"/>
              </a:buClr>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Mathematics *</a:t>
            </a:r>
            <a:endParaRPr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38100" indent="0">
              <a:lnSpc>
                <a:spcPct val="90000"/>
              </a:lnSpc>
              <a:spcBef>
                <a:spcPts val="480"/>
              </a:spcBef>
              <a:buClr>
                <a:schemeClr val="dk1"/>
              </a:buClr>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Science *</a:t>
            </a:r>
            <a:endPar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38100" indent="0">
              <a:lnSpc>
                <a:spcPct val="90000"/>
              </a:lnSpc>
              <a:spcBef>
                <a:spcPts val="480"/>
              </a:spcBef>
              <a:buClr>
                <a:schemeClr val="dk1"/>
              </a:buClr>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Canadian History *</a:t>
            </a:r>
            <a:endPar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38100" indent="0">
              <a:lnSpc>
                <a:spcPct val="90000"/>
              </a:lnSpc>
              <a:spcBef>
                <a:spcPts val="480"/>
              </a:spcBef>
              <a:buClr>
                <a:schemeClr val="dk1"/>
              </a:buClr>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Civics {.5 credit}</a:t>
            </a:r>
            <a:endPar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609600" indent="-609600">
              <a:lnSpc>
                <a:spcPct val="90000"/>
              </a:lnSpc>
              <a:spcBef>
                <a:spcPts val="480"/>
              </a:spcBef>
              <a:spcAft>
                <a:spcPts val="0"/>
              </a:spcAft>
              <a:buClr>
                <a:schemeClr val="dk1"/>
              </a:buClr>
              <a:buSzPct val="25000"/>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Careers {.5 credit}</a:t>
            </a:r>
            <a:endPar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609600" indent="-609600">
              <a:lnSpc>
                <a:spcPct val="90000"/>
              </a:lnSpc>
              <a:spcBef>
                <a:spcPts val="480"/>
              </a:spcBef>
              <a:buClr>
                <a:schemeClr val="dk1"/>
              </a:buClr>
              <a:buSzPct val="25000"/>
              <a:buNone/>
            </a:pPr>
            <a:r>
              <a:rPr lang="en-US" sz="3200" u="sng"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TWO</a:t>
            </a: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 ELECTIVE COURSES</a:t>
            </a:r>
            <a:endPar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0" indent="0">
              <a:lnSpc>
                <a:spcPct val="90000"/>
              </a:lnSpc>
              <a:spcBef>
                <a:spcPts val="560"/>
              </a:spcBef>
              <a:spcAft>
                <a:spcPts val="0"/>
              </a:spcAft>
              <a:buClr>
                <a:schemeClr val="dk1"/>
              </a:buClr>
              <a:buSzPct val="25000"/>
              <a:buNone/>
            </a:pP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0" indent="0" algn="ctr">
              <a:lnSpc>
                <a:spcPct val="90000"/>
              </a:lnSpc>
              <a:spcBef>
                <a:spcPts val="560"/>
              </a:spcBef>
              <a:spcAft>
                <a:spcPts val="0"/>
              </a:spcAft>
              <a:buClr>
                <a:schemeClr val="dk1"/>
              </a:buClr>
              <a:buSzPct val="25000"/>
              <a:buNone/>
            </a:pPr>
            <a:endParaRPr sz="2400" cap="none" dirty="0">
              <a:solidFill>
                <a:schemeClr val="tx1"/>
              </a:solidFill>
              <a:latin typeface="Gadugi" panose="020B0502040204020203" pitchFamily="34" charset="0"/>
              <a:ea typeface="Gadugi" panose="020B0502040204020203" pitchFamily="34" charset="0"/>
              <a:cs typeface="Libre Baskerville"/>
              <a:sym typeface="Libre Baskerville"/>
            </a:endParaRPr>
          </a:p>
          <a:p>
            <a:pPr marL="342900" indent="-342900" algn="ctr">
              <a:spcBef>
                <a:spcPts val="560"/>
              </a:spcBef>
              <a:spcAft>
                <a:spcPts val="0"/>
              </a:spcAft>
              <a:buClr>
                <a:schemeClr val="dk1"/>
              </a:buClr>
              <a:buNone/>
            </a:pPr>
            <a:endParaRPr sz="2400" b="1" cap="none" dirty="0">
              <a:solidFill>
                <a:schemeClr val="tx1"/>
              </a:solidFill>
              <a:latin typeface="Gadugi" panose="020B0502040204020203" pitchFamily="34" charset="0"/>
              <a:ea typeface="Gadugi" panose="020B0502040204020203" pitchFamily="34" charset="0"/>
              <a:cs typeface="Libre Baskerville"/>
              <a:sym typeface="Libre Baskerville"/>
            </a:endParaRPr>
          </a:p>
        </p:txBody>
      </p:sp>
      <p:pic>
        <p:nvPicPr>
          <p:cNvPr id="3" name="Picture 2"/>
          <p:cNvPicPr>
            <a:picLocks noChangeAspect="1"/>
          </p:cNvPicPr>
          <p:nvPr/>
        </p:nvPicPr>
        <p:blipFill>
          <a:blip r:embed="rId5"/>
          <a:stretch>
            <a:fillRect/>
          </a:stretch>
        </p:blipFill>
        <p:spPr>
          <a:xfrm>
            <a:off x="6032402" y="1420055"/>
            <a:ext cx="4241703" cy="3264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A8CB0729-D173-4262-B9AB-2C302BE647D6}"/>
              </a:ext>
            </a:extLst>
          </p:cNvPr>
          <p:cNvSpPr txBox="1"/>
          <p:nvPr/>
        </p:nvSpPr>
        <p:spPr>
          <a:xfrm>
            <a:off x="558801" y="228601"/>
            <a:ext cx="10955866" cy="646331"/>
          </a:xfrm>
          <a:prstGeom prst="rect">
            <a:avLst/>
          </a:prstGeom>
          <a:solidFill>
            <a:srgbClr val="FFC000"/>
          </a:solidFill>
          <a:ln>
            <a:solidFill>
              <a:schemeClr val="tx1"/>
            </a:solid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latin typeface="Gadugi" panose="020B0502040204020203" pitchFamily="34" charset="0"/>
                <a:ea typeface="Gadugi" panose="020B0502040204020203" pitchFamily="34" charset="0"/>
                <a:cs typeface="Times New Roman" panose="02020603050405020304" pitchFamily="18" charset="0"/>
              </a:rPr>
              <a:t>What will I take in Grade 10?</a:t>
            </a:r>
          </a:p>
        </p:txBody>
      </p:sp>
      <p:pic>
        <p:nvPicPr>
          <p:cNvPr id="7" name="Audio 6">
            <a:hlinkClick r:id="" action="ppaction://media"/>
            <a:extLst>
              <a:ext uri="{FF2B5EF4-FFF2-40B4-BE49-F238E27FC236}">
                <a16:creationId xmlns:a16="http://schemas.microsoft.com/office/drawing/2014/main" id="{5F352429-44B3-405F-95B0-A3F98E55D1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86523899"/>
      </p:ext>
    </p:extLst>
  </p:cSld>
  <p:clrMapOvr>
    <a:masterClrMapping/>
  </p:clrMapOvr>
  <mc:AlternateContent xmlns:mc="http://schemas.openxmlformats.org/markup-compatibility/2006" xmlns:p14="http://schemas.microsoft.com/office/powerpoint/2010/main">
    <mc:Choice Requires="p14">
      <p:transition spd="slow" p14:dur="2000" advTm="36606"/>
    </mc:Choice>
    <mc:Fallback xmlns="">
      <p:transition spd="slow" advTm="36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581892"/>
            <a:ext cx="10803467" cy="1011381"/>
          </a:xfrm>
          <a:solidFill>
            <a:srgbClr val="FFC000"/>
          </a:solidFill>
          <a:ln>
            <a:solidFill>
              <a:schemeClr val="tx1"/>
            </a:solidFill>
          </a:ln>
        </p:spPr>
        <p:txBody>
          <a:bodyPr>
            <a:noAutofit/>
          </a:bodyPr>
          <a:lstStyle/>
          <a:p>
            <a:pPr algn="ctr"/>
            <a:r>
              <a:rPr lang="en-CA" sz="3600" b="1" cap="none" dirty="0">
                <a:solidFill>
                  <a:schemeClr val="tx1"/>
                </a:solidFill>
                <a:effectLst>
                  <a:glow rad="38100">
                    <a:schemeClr val="bg1">
                      <a:lumMod val="65000"/>
                      <a:lumOff val="35000"/>
                      <a:alpha val="40000"/>
                    </a:schemeClr>
                  </a:glow>
                </a:effectLst>
                <a:latin typeface="Gadugi" panose="020B0502040204020203" pitchFamily="34" charset="0"/>
                <a:ea typeface="Gadugi" panose="020B0502040204020203" pitchFamily="34" charset="0"/>
                <a:cs typeface="Times New Roman" panose="02020603050405020304" pitchFamily="18" charset="0"/>
              </a:rPr>
              <a:t>Choose Courses Wisely</a:t>
            </a:r>
          </a:p>
        </p:txBody>
      </p:sp>
      <p:sp>
        <p:nvSpPr>
          <p:cNvPr id="3" name="Content Placeholder 2"/>
          <p:cNvSpPr>
            <a:spLocks noGrp="1"/>
          </p:cNvSpPr>
          <p:nvPr>
            <p:ph idx="1"/>
          </p:nvPr>
        </p:nvSpPr>
        <p:spPr>
          <a:xfrm>
            <a:off x="1270000" y="1766460"/>
            <a:ext cx="9745132" cy="3678765"/>
          </a:xfrm>
        </p:spPr>
        <p:txBody>
          <a:bodyPr>
            <a:normAutofit fontScale="70000" lnSpcReduction="20000"/>
          </a:bodyPr>
          <a:lstStyle/>
          <a:p>
            <a:pPr marL="0" indent="0">
              <a:buNone/>
            </a:pPr>
            <a:r>
              <a:rPr lang="en-CA" sz="5100" u="sng"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Consider</a:t>
            </a:r>
            <a:r>
              <a:rPr lang="en-CA" sz="51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a:t>
            </a:r>
          </a:p>
          <a:p>
            <a:r>
              <a:rPr lang="en-CA" sz="51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Graduation requirements </a:t>
            </a:r>
          </a:p>
          <a:p>
            <a:r>
              <a:rPr lang="en-CA" sz="51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Workload</a:t>
            </a:r>
          </a:p>
          <a:p>
            <a:r>
              <a:rPr lang="en-CA" sz="51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If you drop a course it can be difficult to find a replacement</a:t>
            </a:r>
          </a:p>
          <a:p>
            <a:r>
              <a:rPr lang="en-CA" sz="5100" cap="none" dirty="0">
                <a:effectLst>
                  <a:glow rad="38100">
                    <a:schemeClr val="bg1">
                      <a:lumMod val="50000"/>
                      <a:lumOff val="50000"/>
                      <a:alpha val="20000"/>
                    </a:schemeClr>
                  </a:glow>
                </a:effectLst>
                <a:latin typeface="Gadugi" panose="020B0502040204020203" pitchFamily="34" charset="0"/>
                <a:ea typeface="Gadugi" panose="020B0502040204020203" pitchFamily="34" charset="0"/>
              </a:rPr>
              <a:t>All program changes need parent approval</a:t>
            </a:r>
          </a:p>
          <a:p>
            <a:endParaRPr lang="en-CA"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1329" y="1853627"/>
            <a:ext cx="1575373" cy="157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7D4A1897-41EA-483F-99F3-32AD22E319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3830675"/>
      </p:ext>
    </p:extLst>
  </p:cSld>
  <p:clrMapOvr>
    <a:masterClrMapping/>
  </p:clrMapOvr>
  <mc:AlternateContent xmlns:mc="http://schemas.openxmlformats.org/markup-compatibility/2006" xmlns:p14="http://schemas.microsoft.com/office/powerpoint/2010/main">
    <mc:Choice Requires="p14">
      <p:transition spd="slow" p14:dur="2000" advTm="47923"/>
    </mc:Choice>
    <mc:Fallback xmlns="">
      <p:transition spd="slow" advTm="47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B1C83E-126A-4EBB-ABC1-E8C65DF6A9D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ADEEB17-D914-4516-925A-D9095F790A06}"/>
              </a:ext>
            </a:extLst>
          </p:cNvPr>
          <p:cNvPicPr/>
          <p:nvPr/>
        </p:nvPicPr>
        <p:blipFill rotWithShape="1">
          <a:blip r:embed="rId5"/>
          <a:srcRect l="6663" t="12724" r="5366" b="4681"/>
          <a:stretch/>
        </p:blipFill>
        <p:spPr>
          <a:xfrm>
            <a:off x="812799" y="1466160"/>
            <a:ext cx="10447867" cy="40456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a:extLst>
              <a:ext uri="{FF2B5EF4-FFF2-40B4-BE49-F238E27FC236}">
                <a16:creationId xmlns:a16="http://schemas.microsoft.com/office/drawing/2014/main" id="{90FD652D-BAA1-4255-9F05-28720F7231A8}"/>
              </a:ext>
            </a:extLst>
          </p:cNvPr>
          <p:cNvSpPr txBox="1">
            <a:spLocks noGrp="1"/>
          </p:cNvSpPr>
          <p:nvPr>
            <p:ph type="title"/>
          </p:nvPr>
        </p:nvSpPr>
        <p:spPr>
          <a:xfrm>
            <a:off x="812799" y="189633"/>
            <a:ext cx="10447867" cy="1200329"/>
          </a:xfrm>
          <a:prstGeom prst="rect">
            <a:avLst/>
          </a:prstGeom>
          <a:solidFill>
            <a:srgbClr val="FFC000"/>
          </a:solidFill>
          <a:ln>
            <a:solidFill>
              <a:schemeClr val="tx1"/>
            </a:solidFill>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cap="none" dirty="0">
                <a:effectLst>
                  <a:glow rad="38100">
                    <a:schemeClr val="bg1">
                      <a:lumMod val="65000"/>
                      <a:lumOff val="35000"/>
                      <a:alpha val="40000"/>
                    </a:schemeClr>
                  </a:glow>
                </a:effectLst>
                <a:latin typeface="Gadugi" panose="020B0502040204020203" pitchFamily="34" charset="0"/>
                <a:ea typeface="Gadugi" panose="020B0502040204020203" pitchFamily="34" charset="0"/>
                <a:cs typeface="Times New Roman" panose="02020603050405020304" pitchFamily="18" charset="0"/>
              </a:rPr>
              <a:t>What MATH level</a:t>
            </a:r>
            <a:br>
              <a:rPr lang="en-US" sz="3600" b="1" cap="none" dirty="0">
                <a:effectLst>
                  <a:glow rad="38100">
                    <a:schemeClr val="bg1">
                      <a:lumMod val="65000"/>
                      <a:lumOff val="35000"/>
                      <a:alpha val="40000"/>
                    </a:schemeClr>
                  </a:glow>
                </a:effectLst>
                <a:latin typeface="Gadugi" panose="020B0502040204020203" pitchFamily="34" charset="0"/>
                <a:ea typeface="Gadugi" panose="020B0502040204020203" pitchFamily="34" charset="0"/>
                <a:cs typeface="Times New Roman" panose="02020603050405020304" pitchFamily="18" charset="0"/>
              </a:rPr>
            </a:br>
            <a:r>
              <a:rPr lang="en-US" sz="3600" b="1" cap="none" dirty="0">
                <a:effectLst>
                  <a:glow rad="38100">
                    <a:schemeClr val="bg1">
                      <a:lumMod val="65000"/>
                      <a:lumOff val="35000"/>
                      <a:alpha val="40000"/>
                    </a:schemeClr>
                  </a:glow>
                </a:effectLst>
                <a:latin typeface="Gadugi" panose="020B0502040204020203" pitchFamily="34" charset="0"/>
                <a:ea typeface="Gadugi" panose="020B0502040204020203" pitchFamily="34" charset="0"/>
                <a:cs typeface="Times New Roman" panose="02020603050405020304" pitchFamily="18" charset="0"/>
              </a:rPr>
              <a:t>should I take?</a:t>
            </a:r>
          </a:p>
        </p:txBody>
      </p:sp>
      <p:pic>
        <p:nvPicPr>
          <p:cNvPr id="2" name="Audio 1">
            <a:hlinkClick r:id="" action="ppaction://media"/>
            <a:extLst>
              <a:ext uri="{FF2B5EF4-FFF2-40B4-BE49-F238E27FC236}">
                <a16:creationId xmlns:a16="http://schemas.microsoft.com/office/drawing/2014/main" id="{204F3006-6C03-4D04-A1A1-FFF6FA44CE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8657578"/>
      </p:ext>
    </p:extLst>
  </p:cSld>
  <p:clrMapOvr>
    <a:masterClrMapping/>
  </p:clrMapOvr>
  <mc:AlternateContent xmlns:mc="http://schemas.openxmlformats.org/markup-compatibility/2006" xmlns:p14="http://schemas.microsoft.com/office/powerpoint/2010/main">
    <mc:Choice Requires="p14">
      <p:transition spd="slow" p14:dur="2000" advTm="38329"/>
    </mc:Choice>
    <mc:Fallback xmlns="">
      <p:transition spd="slow" advTm="38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2" name="Shape 192"/>
          <p:cNvSpPr txBox="1">
            <a:spLocks noGrp="1"/>
          </p:cNvSpPr>
          <p:nvPr>
            <p:ph type="body" idx="1"/>
          </p:nvPr>
        </p:nvSpPr>
        <p:spPr>
          <a:xfrm>
            <a:off x="1159933" y="1490133"/>
            <a:ext cx="10219267" cy="4402667"/>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25000"/>
              <a:buNone/>
            </a:pPr>
            <a:r>
              <a:rPr lang="en-US" sz="3200" b="1" u="sng"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Required  Courses (I):</a:t>
            </a:r>
            <a:endParaRPr lang="en-US" sz="3200" b="1" u="sng"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50800" indent="0">
              <a:spcBef>
                <a:spcPts val="640"/>
              </a:spcBef>
              <a:buClr>
                <a:schemeClr val="dk1"/>
              </a:buClr>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French Language </a:t>
            </a:r>
            <a:b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mn-ea"/>
              </a:rPr>
            </a:b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Religion </a:t>
            </a:r>
            <a:b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mn-ea"/>
              </a:rPr>
            </a:b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Careers/Civics</a:t>
            </a:r>
            <a:b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mn-ea"/>
              </a:rPr>
            </a:b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History </a:t>
            </a:r>
          </a:p>
          <a:p>
            <a:pPr marL="50800" indent="0">
              <a:spcBef>
                <a:spcPts val="640"/>
              </a:spcBef>
              <a:buClr>
                <a:schemeClr val="dk1"/>
              </a:buClr>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Phys. Ed.</a:t>
            </a:r>
          </a:p>
          <a:p>
            <a:pPr marL="50800" indent="0">
              <a:spcBef>
                <a:spcPts val="640"/>
              </a:spcBef>
              <a:buClr>
                <a:schemeClr val="dk1"/>
              </a:buClr>
              <a:buNone/>
            </a:pPr>
            <a:endParaRPr lang="en-US" sz="2000" b="1" cap="none" dirty="0">
              <a:solidFill>
                <a:schemeClr val="tx1"/>
              </a:solidFill>
              <a:latin typeface="Gadugi" panose="020B0502040204020203" pitchFamily="34" charset="0"/>
              <a:ea typeface="Gadugi" panose="020B0502040204020203" pitchFamily="34" charset="0"/>
              <a:cs typeface="Libre Baskerville"/>
            </a:endParaRPr>
          </a:p>
          <a:p>
            <a:pPr marL="50800" indent="0">
              <a:spcBef>
                <a:spcPts val="640"/>
              </a:spcBef>
              <a:buClr>
                <a:schemeClr val="dk1"/>
              </a:buClr>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A total of </a:t>
            </a:r>
            <a:r>
              <a:rPr lang="en-US" sz="3200" b="1" u="sng"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10 courses</a:t>
            </a:r>
            <a:r>
              <a:rPr lang="en-US" sz="32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 </a:t>
            </a: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by the end of gr.12</a:t>
            </a:r>
            <a:endParaRPr lang="en-US" sz="32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0" indent="0">
              <a:spcBef>
                <a:spcPts val="640"/>
              </a:spcBef>
              <a:spcAft>
                <a:spcPts val="0"/>
              </a:spcAft>
              <a:buNone/>
            </a:pPr>
            <a:endParaRPr lang="en-US" sz="2800" b="1" cap="none" dirty="0">
              <a:solidFill>
                <a:schemeClr val="tx1"/>
              </a:solidFill>
              <a:latin typeface="Gadugi" panose="020B0502040204020203" pitchFamily="34" charset="0"/>
              <a:ea typeface="Gadugi" panose="020B0502040204020203" pitchFamily="34" charset="0"/>
              <a:cs typeface="Libre Baskerville"/>
            </a:endParaRPr>
          </a:p>
        </p:txBody>
      </p:sp>
      <p:pic>
        <p:nvPicPr>
          <p:cNvPr id="7" name="Picture 6"/>
          <p:cNvPicPr>
            <a:picLocks noChangeAspect="1"/>
          </p:cNvPicPr>
          <p:nvPr/>
        </p:nvPicPr>
        <p:blipFill>
          <a:blip r:embed="rId5"/>
          <a:stretch>
            <a:fillRect/>
          </a:stretch>
        </p:blipFill>
        <p:spPr>
          <a:xfrm>
            <a:off x="6446639" y="2063430"/>
            <a:ext cx="3646396" cy="2557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41E15050-CB26-4F05-9863-89C893BB2D39}"/>
              </a:ext>
            </a:extLst>
          </p:cNvPr>
          <p:cNvSpPr>
            <a:spLocks noGrp="1"/>
          </p:cNvSpPr>
          <p:nvPr>
            <p:ph type="title"/>
          </p:nvPr>
        </p:nvSpPr>
        <p:spPr>
          <a:xfrm>
            <a:off x="668867" y="415637"/>
            <a:ext cx="10803466" cy="983673"/>
          </a:xfrm>
          <a:solidFill>
            <a:srgbClr val="FFC000"/>
          </a:solidFill>
          <a:ln>
            <a:solidFill>
              <a:schemeClr val="tx1"/>
            </a:solidFill>
          </a:ln>
        </p:spPr>
        <p:txBody>
          <a:bodyPr>
            <a:noAutofit/>
          </a:bodyPr>
          <a:lstStyle/>
          <a:p>
            <a:pPr algn="ctr"/>
            <a:r>
              <a:rPr lang="en-US" sz="40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Immersion Program</a:t>
            </a:r>
          </a:p>
        </p:txBody>
      </p:sp>
      <p:pic>
        <p:nvPicPr>
          <p:cNvPr id="2" name="Audio 1">
            <a:hlinkClick r:id="" action="ppaction://media"/>
            <a:extLst>
              <a:ext uri="{FF2B5EF4-FFF2-40B4-BE49-F238E27FC236}">
                <a16:creationId xmlns:a16="http://schemas.microsoft.com/office/drawing/2014/main" id="{924892F6-366E-4BDC-8096-6BCAC4252F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2401809"/>
      </p:ext>
    </p:extLst>
  </p:cSld>
  <p:clrMapOvr>
    <a:masterClrMapping/>
  </p:clrMapOvr>
  <mc:AlternateContent xmlns:mc="http://schemas.openxmlformats.org/markup-compatibility/2006" xmlns:p14="http://schemas.microsoft.com/office/powerpoint/2010/main">
    <mc:Choice Requires="p14">
      <p:transition spd="slow" p14:dur="2000" advTm="34497"/>
    </mc:Choice>
    <mc:Fallback xmlns="">
      <p:transition spd="slow" advTm="34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Shape 200"/>
          <p:cNvSpPr txBox="1">
            <a:spLocks noGrp="1"/>
          </p:cNvSpPr>
          <p:nvPr>
            <p:ph type="body" idx="1"/>
          </p:nvPr>
        </p:nvSpPr>
        <p:spPr>
          <a:xfrm>
            <a:off x="838200" y="1551709"/>
            <a:ext cx="10600266" cy="4525398"/>
          </a:xfrm>
          <a:prstGeom prst="rect">
            <a:avLst/>
          </a:prstGeom>
        </p:spPr>
        <p:txBody>
          <a:bodyPr vert="horz" lIns="91425" tIns="91425" rIns="91425" bIns="91425" rtlCol="0" anchor="t" anchorCtr="0">
            <a:noAutofit/>
          </a:bodyPr>
          <a:lstStyle/>
          <a:p>
            <a:pPr>
              <a:spcBef>
                <a:spcPts val="0"/>
              </a:spcBef>
              <a:buNone/>
            </a:pPr>
            <a:r>
              <a:rPr lang="en-US" sz="3200" b="1" u="sng"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rPr>
              <a:t>Required Courses (E):</a:t>
            </a:r>
            <a:endParaRPr lang="en-US" sz="3200" u="sng"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endParaRPr>
          </a:p>
          <a:p>
            <a:pPr>
              <a:spcBef>
                <a:spcPts val="0"/>
              </a:spcBef>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French Language </a:t>
            </a:r>
          </a:p>
          <a:p>
            <a:pPr>
              <a:spcBef>
                <a:spcPts val="0"/>
              </a:spcBef>
              <a:buNone/>
            </a:pPr>
            <a:r>
              <a:rPr lang="en-US" sz="32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Choice of </a:t>
            </a: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Religion, </a:t>
            </a:r>
          </a:p>
          <a:p>
            <a:pPr>
              <a:spcBef>
                <a:spcPts val="0"/>
              </a:spcBef>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Civics/Careers, </a:t>
            </a:r>
          </a:p>
          <a:p>
            <a:pPr>
              <a:spcBef>
                <a:spcPts val="0"/>
              </a:spcBef>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History, and Phys. Ed.</a:t>
            </a:r>
            <a:endPar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a:p>
            <a:pPr marL="0" indent="0">
              <a:spcBef>
                <a:spcPts val="0"/>
              </a:spcBef>
              <a:buNone/>
            </a:pPr>
            <a:endParaRPr sz="3200" cap="none" dirty="0">
              <a:solidFill>
                <a:schemeClr val="tx1"/>
              </a:solidFill>
              <a:latin typeface="Gadugi" panose="020B0502040204020203" pitchFamily="34" charset="0"/>
              <a:ea typeface="Gadugi" panose="020B0502040204020203" pitchFamily="34" charset="0"/>
              <a:cs typeface="Libre Baskerville"/>
            </a:endParaRPr>
          </a:p>
          <a:p>
            <a:pPr marL="0" indent="0">
              <a:spcBef>
                <a:spcPts val="0"/>
              </a:spcBef>
              <a:buNone/>
            </a:pP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A total of </a:t>
            </a:r>
            <a:r>
              <a:rPr lang="en-US" sz="3200" b="1" u="sng"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7 courses</a:t>
            </a:r>
            <a:r>
              <a:rPr lang="en-US" sz="3200" b="1"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 </a:t>
            </a:r>
            <a:r>
              <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sym typeface="Libre Baskerville"/>
              </a:rPr>
              <a:t>by the end of gr.12</a:t>
            </a:r>
            <a:endParaRPr lang="en-US" sz="3200" cap="none" dirty="0">
              <a:solidFill>
                <a:schemeClr val="tx1"/>
              </a:solidFill>
              <a:effectLst>
                <a:glow rad="38100">
                  <a:schemeClr val="bg1">
                    <a:lumMod val="50000"/>
                    <a:lumOff val="50000"/>
                    <a:alpha val="20000"/>
                  </a:schemeClr>
                </a:glow>
              </a:effectLst>
              <a:latin typeface="Gadugi" panose="020B0502040204020203" pitchFamily="34" charset="0"/>
              <a:ea typeface="Gadugi" panose="020B0502040204020203" pitchFamily="34" charset="0"/>
              <a:cs typeface="Libre Baskerville"/>
            </a:endParaRPr>
          </a:p>
        </p:txBody>
      </p:sp>
      <p:sp>
        <p:nvSpPr>
          <p:cNvPr id="3" name="Title 2">
            <a:extLst>
              <a:ext uri="{FF2B5EF4-FFF2-40B4-BE49-F238E27FC236}">
                <a16:creationId xmlns:a16="http://schemas.microsoft.com/office/drawing/2014/main" id="{B407AE10-F302-454D-B69E-DFACFF035B01}"/>
              </a:ext>
            </a:extLst>
          </p:cNvPr>
          <p:cNvSpPr>
            <a:spLocks noGrp="1"/>
          </p:cNvSpPr>
          <p:nvPr>
            <p:ph type="title"/>
          </p:nvPr>
        </p:nvSpPr>
        <p:spPr>
          <a:xfrm>
            <a:off x="778933" y="609600"/>
            <a:ext cx="10600267" cy="942109"/>
          </a:xfrm>
          <a:solidFill>
            <a:srgbClr val="FFC000"/>
          </a:solidFill>
          <a:ln>
            <a:solidFill>
              <a:schemeClr val="tx1"/>
            </a:solidFill>
          </a:ln>
        </p:spPr>
        <p:txBody>
          <a:bodyPr>
            <a:noAutofit/>
          </a:bodyPr>
          <a:lstStyle/>
          <a:p>
            <a:pPr algn="ctr"/>
            <a:r>
              <a:rPr lang="en-US" sz="3600" b="1" cap="none" dirty="0">
                <a:solidFill>
                  <a:schemeClr val="tx1"/>
                </a:solidFill>
                <a:effectLst/>
                <a:latin typeface="Gadugi" panose="020B0502040204020203" pitchFamily="34" charset="0"/>
                <a:ea typeface="Gadugi" panose="020B0502040204020203" pitchFamily="34" charset="0"/>
                <a:cs typeface="Times New Roman" panose="02020603050405020304" pitchFamily="18" charset="0"/>
              </a:rPr>
              <a:t>Extended Program</a:t>
            </a:r>
          </a:p>
        </p:txBody>
      </p:sp>
      <p:pic>
        <p:nvPicPr>
          <p:cNvPr id="2" name="Picture 1"/>
          <p:cNvPicPr>
            <a:picLocks noChangeAspect="1"/>
          </p:cNvPicPr>
          <p:nvPr/>
        </p:nvPicPr>
        <p:blipFill>
          <a:blip r:embed="rId5"/>
          <a:stretch>
            <a:fillRect/>
          </a:stretch>
        </p:blipFill>
        <p:spPr>
          <a:xfrm>
            <a:off x="7139995" y="1905398"/>
            <a:ext cx="3002075" cy="3660047"/>
          </a:xfrm>
          <a:prstGeom prst="rect">
            <a:avLst/>
          </a:prstGeom>
        </p:spPr>
      </p:pic>
      <p:pic>
        <p:nvPicPr>
          <p:cNvPr id="4" name="Audio 3">
            <a:hlinkClick r:id="" action="ppaction://media"/>
            <a:extLst>
              <a:ext uri="{FF2B5EF4-FFF2-40B4-BE49-F238E27FC236}">
                <a16:creationId xmlns:a16="http://schemas.microsoft.com/office/drawing/2014/main" id="{E05F06DA-D2B2-4B6A-9CED-226DDEAF52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3260597"/>
      </p:ext>
    </p:extLst>
  </p:cSld>
  <p:clrMapOvr>
    <a:masterClrMapping/>
  </p:clrMapOvr>
  <mc:AlternateContent xmlns:mc="http://schemas.openxmlformats.org/markup-compatibility/2006" xmlns:p14="http://schemas.microsoft.com/office/powerpoint/2010/main">
    <mc:Choice Requires="p14">
      <p:transition spd="slow" p14:dur="2000" advTm="35148"/>
    </mc:Choice>
    <mc:Fallback xmlns="">
      <p:transition spd="slow" advTm="35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Presentation1" id="{BE569AB7-548A-EF43-9C61-B56E922EA919}" vid="{7032854C-415E-9649-9440-A035EF8349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57F9D463864C40BDDD65DCBF8EDEFD" ma:contentTypeVersion="1" ma:contentTypeDescription="Create a new document." ma:contentTypeScope="" ma:versionID="7ee6f5ba471ac85aa0756d360e125d62">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FE1F74-984B-4DDA-8AC6-F8C56F9553F8}"/>
</file>

<file path=customXml/itemProps2.xml><?xml version="1.0" encoding="utf-8"?>
<ds:datastoreItem xmlns:ds="http://schemas.openxmlformats.org/officeDocument/2006/customXml" ds:itemID="{C8555F93-64C3-4E20-87C7-0EB21C00FC67}"/>
</file>

<file path=customXml/itemProps3.xml><?xml version="1.0" encoding="utf-8"?>
<ds:datastoreItem xmlns:ds="http://schemas.openxmlformats.org/officeDocument/2006/customXml" ds:itemID="{73A8636B-AED3-490D-8351-668AACB06731}"/>
</file>

<file path=docProps/app.xml><?xml version="1.0" encoding="utf-8"?>
<Properties xmlns="http://schemas.openxmlformats.org/officeDocument/2006/extended-properties" xmlns:vt="http://schemas.openxmlformats.org/officeDocument/2006/docPropsVTypes">
  <TotalTime>1418</TotalTime>
  <Words>986</Words>
  <Application>Microsoft Office PowerPoint</Application>
  <PresentationFormat>Widescreen</PresentationFormat>
  <Paragraphs>122</Paragraphs>
  <Slides>15</Slides>
  <Notes>14</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Century Gothic</vt:lpstr>
      <vt:lpstr>Gadugi</vt:lpstr>
      <vt:lpstr>Libre Baskerville</vt:lpstr>
      <vt:lpstr>Times New Roman</vt:lpstr>
      <vt:lpstr>Mesh</vt:lpstr>
      <vt:lpstr>PowerPoint Presentation</vt:lpstr>
      <vt:lpstr>Important Icons in the Virtual Common</vt:lpstr>
      <vt:lpstr>Gateway to Guidance</vt:lpstr>
      <vt:lpstr>Ontario Secondary School Diploma</vt:lpstr>
      <vt:lpstr>PowerPoint Presentation</vt:lpstr>
      <vt:lpstr>Choose Courses Wisely</vt:lpstr>
      <vt:lpstr>What MATH level should I take?</vt:lpstr>
      <vt:lpstr>Immersion Program</vt:lpstr>
      <vt:lpstr>Extended Program</vt:lpstr>
      <vt:lpstr>Grade Ten Electives</vt:lpstr>
      <vt:lpstr>Reaching Ahead Grade 11 Courses</vt:lpstr>
      <vt:lpstr>MyBlueprint </vt:lpstr>
      <vt:lpstr>Using MyBlueprint</vt:lpstr>
      <vt:lpstr>Summer School</vt:lpstr>
      <vt:lpstr>Frequently Asked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Glancey Cox</dc:creator>
  <cp:lastModifiedBy>Tamie Gaudet</cp:lastModifiedBy>
  <cp:revision>330</cp:revision>
  <dcterms:modified xsi:type="dcterms:W3CDTF">2023-02-09T15:04:05Z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0x0101007257F9D463864C40BDDD65DCBF8EDEFD</vt:lpwstr>
  </property>
</Properties>
</file>