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sldIdLst>
    <p:sldId id="256" r:id="rId5"/>
    <p:sldId id="269" r:id="rId6"/>
    <p:sldId id="265" r:id="rId7"/>
    <p:sldId id="267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F9F6-7C60-4018-B4BD-6F10DCEB7F05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F2FC8A-A774-4241-8187-780E0E578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F9F6-7C60-4018-B4BD-6F10DCEB7F05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FC8A-A774-4241-8187-780E0E578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F9F6-7C60-4018-B4BD-6F10DCEB7F05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FC8A-A774-4241-8187-780E0E578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F9F6-7C60-4018-B4BD-6F10DCEB7F05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F2FC8A-A774-4241-8187-780E0E578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F9F6-7C60-4018-B4BD-6F10DCEB7F05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FC8A-A774-4241-8187-780E0E5783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F9F6-7C60-4018-B4BD-6F10DCEB7F05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FC8A-A774-4241-8187-780E0E578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F9F6-7C60-4018-B4BD-6F10DCEB7F05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8F2FC8A-A774-4241-8187-780E0E57835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F9F6-7C60-4018-B4BD-6F10DCEB7F05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FC8A-A774-4241-8187-780E0E578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F9F6-7C60-4018-B4BD-6F10DCEB7F05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FC8A-A774-4241-8187-780E0E578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F9F6-7C60-4018-B4BD-6F10DCEB7F05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FC8A-A774-4241-8187-780E0E578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F9F6-7C60-4018-B4BD-6F10DCEB7F05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FC8A-A774-4241-8187-780E0E57835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DA4F9F6-7C60-4018-B4BD-6F10DCEB7F05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8F2FC8A-A774-4241-8187-780E0E57835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r>
              <a:rPr lang="en-US"/>
              <a:t>Our lady of mount carmel </a:t>
            </a:r>
            <a:br>
              <a:rPr lang="en-US"/>
            </a:br>
            <a:r>
              <a:rPr lang="en-US"/>
              <a:t>Catholic School Council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458200" cy="3581400"/>
          </a:xfrm>
        </p:spPr>
        <p:txBody>
          <a:bodyPr/>
          <a:lstStyle/>
          <a:p>
            <a:pPr algn="ctr"/>
            <a:r>
              <a:rPr lang="EN-US" sz="3600" b="1" i="1" dirty="0">
                <a:solidFill>
                  <a:srgbClr val="FF0000"/>
                </a:solidFill>
              </a:rPr>
              <a:t>Love </a:t>
            </a:r>
            <a:r>
              <a:rPr lang="en-US" sz="3600" b="1" i="1" dirty="0">
                <a:solidFill>
                  <a:srgbClr val="FF0000"/>
                </a:solidFill>
              </a:rPr>
              <a:t>–</a:t>
            </a:r>
            <a:r>
              <a:rPr lang="EN-US" sz="3600" b="1" i="1" dirty="0">
                <a:solidFill>
                  <a:srgbClr val="FF0000"/>
                </a:solidFill>
              </a:rPr>
              <a:t> Learn </a:t>
            </a:r>
            <a:r>
              <a:rPr lang="en-US" sz="3600" b="1" i="1" dirty="0">
                <a:solidFill>
                  <a:srgbClr val="FF0000"/>
                </a:solidFill>
              </a:rPr>
              <a:t>–</a:t>
            </a:r>
            <a:r>
              <a:rPr lang="EN-US" sz="3600" b="1" i="1" dirty="0">
                <a:solidFill>
                  <a:srgbClr val="FF0000"/>
                </a:solidFill>
              </a:rPr>
              <a:t> Respect</a:t>
            </a:r>
          </a:p>
          <a:p>
            <a:pPr algn="ctr"/>
            <a:r>
              <a:rPr lang="en-US" sz="3600" b="1" i="1" dirty="0">
                <a:solidFill>
                  <a:srgbClr val="FF0000"/>
                </a:solidFill>
              </a:rPr>
              <a:t>Aimer – </a:t>
            </a:r>
            <a:r>
              <a:rPr lang="en-US" sz="3600" b="1" i="1" dirty="0" err="1">
                <a:solidFill>
                  <a:srgbClr val="FF0000"/>
                </a:solidFill>
              </a:rPr>
              <a:t>Apprend</a:t>
            </a:r>
            <a:r>
              <a:rPr lang="en-US" sz="3600" b="1" i="1" dirty="0">
                <a:solidFill>
                  <a:srgbClr val="FF0000"/>
                </a:solidFill>
              </a:rPr>
              <a:t> - Respect</a:t>
            </a:r>
            <a:endParaRPr lang="en-US" b="1" i="1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Monday January 23, 2023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24B604-8A29-4EDC-8B4E-8E8D45D39C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12990"/>
            <a:ext cx="2743200" cy="2057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DC4B2EC-AC3F-4FE5-ADCE-4F01FBD35F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282690" y="3961130"/>
            <a:ext cx="2834640" cy="2125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242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Celebrating recent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Senior Girls Volleyball A school Champs</a:t>
            </a:r>
          </a:p>
          <a:p>
            <a:r>
              <a:rPr lang="en-CA" dirty="0"/>
              <a:t>Class Skating trips</a:t>
            </a:r>
          </a:p>
          <a:p>
            <a:r>
              <a:rPr lang="en-CA" dirty="0"/>
              <a:t>Pickle ball trips</a:t>
            </a:r>
          </a:p>
          <a:p>
            <a:r>
              <a:rPr lang="en-CA" dirty="0"/>
              <a:t>National Colouring Contest winners</a:t>
            </a:r>
          </a:p>
          <a:p>
            <a:r>
              <a:rPr lang="en-CA" dirty="0"/>
              <a:t>Grade 2 Sacrament preparation and enrollment ceremony last week (&amp; tonight)</a:t>
            </a:r>
          </a:p>
          <a:p>
            <a:r>
              <a:rPr lang="en-CA" dirty="0"/>
              <a:t>Jungle Bell Walk huge success </a:t>
            </a:r>
          </a:p>
          <a:p>
            <a:pPr marL="0" indent="0">
              <a:buNone/>
            </a:pPr>
            <a:r>
              <a:rPr lang="en-CA" dirty="0"/>
              <a:t>again (Santa did not fall from the </a:t>
            </a:r>
          </a:p>
          <a:p>
            <a:pPr marL="0" indent="0">
              <a:buNone/>
            </a:pPr>
            <a:r>
              <a:rPr lang="en-CA" dirty="0"/>
              <a:t>roof – lol)</a:t>
            </a:r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pic>
        <p:nvPicPr>
          <p:cNvPr id="5" name="Picture 4" descr="A picture containing text, outdoor&#10;&#10;Description automatically generated">
            <a:extLst>
              <a:ext uri="{FF2B5EF4-FFF2-40B4-BE49-F238E27FC236}">
                <a16:creationId xmlns:a16="http://schemas.microsoft.com/office/drawing/2014/main" id="{F330C860-9A44-42C0-8495-BFE8D3709F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96940" y="4493578"/>
            <a:ext cx="2621280" cy="196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95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Upcoming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9040"/>
            <a:ext cx="8686800" cy="5425440"/>
          </a:xfrm>
        </p:spPr>
        <p:txBody>
          <a:bodyPr vert="horz" anchor="t">
            <a:normAutofit fontScale="62500" lnSpcReduction="20000"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Wed. Jan. 25</a:t>
            </a:r>
            <a:r>
              <a:rPr lang="en-US" sz="2400" baseline="30000" dirty="0"/>
              <a:t>th</a:t>
            </a:r>
            <a:r>
              <a:rPr lang="en-US" sz="2400" dirty="0"/>
              <a:t> Boundary Consult Meeting 6:00-7:30</a:t>
            </a:r>
          </a:p>
          <a:p>
            <a:r>
              <a:rPr lang="en-US" sz="2400" dirty="0"/>
              <a:t>MDI school Climate survey (Feb./March)</a:t>
            </a:r>
          </a:p>
          <a:p>
            <a:r>
              <a:rPr lang="en-US" sz="2400" dirty="0"/>
              <a:t>Wed. Feb. 1</a:t>
            </a:r>
            <a:r>
              <a:rPr lang="en-US" sz="2400" baseline="30000" dirty="0"/>
              <a:t>st</a:t>
            </a:r>
            <a:r>
              <a:rPr lang="en-US" sz="2400" dirty="0"/>
              <a:t> – HC visit to grade 8’s in PM</a:t>
            </a:r>
          </a:p>
          <a:p>
            <a:r>
              <a:rPr lang="en-US" sz="2400" dirty="0"/>
              <a:t>Wed. Feb. 1</a:t>
            </a:r>
            <a:r>
              <a:rPr lang="en-US" sz="2400" baseline="30000" dirty="0"/>
              <a:t>st</a:t>
            </a:r>
            <a:r>
              <a:rPr lang="en-US" sz="2400" dirty="0"/>
              <a:t> – Human Trafficking Presentation for grade 7-8 in AM</a:t>
            </a:r>
          </a:p>
          <a:p>
            <a:r>
              <a:rPr lang="en-US" sz="2400" dirty="0"/>
              <a:t>Thurs. Feb. 2</a:t>
            </a:r>
            <a:r>
              <a:rPr lang="en-US" sz="2400" baseline="30000" dirty="0"/>
              <a:t>nd</a:t>
            </a:r>
            <a:r>
              <a:rPr lang="en-US" sz="2400" dirty="0"/>
              <a:t> – Grade 6-8 Fundraising Dance</a:t>
            </a:r>
          </a:p>
          <a:p>
            <a:r>
              <a:rPr lang="en-US" sz="2400" dirty="0"/>
              <a:t>Fri. Feb. 3</a:t>
            </a:r>
            <a:r>
              <a:rPr lang="en-US" sz="2400" baseline="30000" dirty="0"/>
              <a:t>rd</a:t>
            </a:r>
            <a:r>
              <a:rPr lang="en-US" sz="2400" dirty="0"/>
              <a:t> – PA Day</a:t>
            </a:r>
          </a:p>
          <a:p>
            <a:r>
              <a:rPr lang="en-US" sz="2400" dirty="0"/>
              <a:t>Tues. Feb. 7</a:t>
            </a:r>
            <a:r>
              <a:rPr lang="en-US" sz="2400" baseline="30000" dirty="0"/>
              <a:t>th</a:t>
            </a:r>
            <a:r>
              <a:rPr lang="en-US" sz="2400" dirty="0"/>
              <a:t> – Junior Co-ed Road Hockey Tournament</a:t>
            </a:r>
          </a:p>
          <a:p>
            <a:r>
              <a:rPr lang="en-US" sz="2400" dirty="0"/>
              <a:t>Mon. Feb. 13</a:t>
            </a:r>
            <a:r>
              <a:rPr lang="en-US" sz="2400" baseline="30000" dirty="0"/>
              <a:t>th</a:t>
            </a:r>
            <a:r>
              <a:rPr lang="en-US" sz="2400" dirty="0"/>
              <a:t> – French Café – Grades 1-2</a:t>
            </a:r>
          </a:p>
          <a:p>
            <a:r>
              <a:rPr lang="en-US" sz="2400" dirty="0"/>
              <a:t>Tues. Feb 14</a:t>
            </a:r>
            <a:r>
              <a:rPr lang="en-US" sz="2400" baseline="30000" dirty="0"/>
              <a:t>th</a:t>
            </a:r>
            <a:r>
              <a:rPr lang="en-US" sz="2400" dirty="0"/>
              <a:t> – French Café – Grade 4-8</a:t>
            </a:r>
          </a:p>
          <a:p>
            <a:r>
              <a:rPr lang="en-US" sz="2400" dirty="0"/>
              <a:t>Tues. Feb 21</a:t>
            </a:r>
            <a:r>
              <a:rPr lang="en-US" sz="2400" baseline="30000" dirty="0"/>
              <a:t>st</a:t>
            </a:r>
            <a:r>
              <a:rPr lang="en-US" sz="2400" dirty="0"/>
              <a:t> – Term 1 Report Cards and IEP’s go home</a:t>
            </a:r>
          </a:p>
          <a:p>
            <a:r>
              <a:rPr lang="en-US" sz="2400" dirty="0"/>
              <a:t>Tues. Feb. 21</a:t>
            </a:r>
            <a:r>
              <a:rPr lang="en-US" sz="2400" baseline="30000" dirty="0"/>
              <a:t>st</a:t>
            </a:r>
            <a:r>
              <a:rPr lang="en-US" sz="2400" dirty="0"/>
              <a:t> – Shrove Tuesday, Senior Boys Basketball (HC)</a:t>
            </a:r>
          </a:p>
          <a:p>
            <a:r>
              <a:rPr lang="en-US" sz="2400" dirty="0"/>
              <a:t>Wed. Feb. 22</a:t>
            </a:r>
            <a:r>
              <a:rPr lang="en-US" sz="2400" baseline="30000" dirty="0"/>
              <a:t>nd</a:t>
            </a:r>
            <a:r>
              <a:rPr lang="en-US" sz="2400" dirty="0"/>
              <a:t> – Ash Wednesday Mass at 9:30</a:t>
            </a:r>
          </a:p>
          <a:p>
            <a:r>
              <a:rPr lang="en-US" sz="2400" dirty="0"/>
              <a:t>Wed. Feb. 22</a:t>
            </a:r>
            <a:r>
              <a:rPr lang="en-US" sz="2400" baseline="30000" dirty="0"/>
              <a:t>nd</a:t>
            </a:r>
            <a:r>
              <a:rPr lang="en-US" sz="2400" dirty="0"/>
              <a:t> – Pink Shirt Day – Be Kind to you and All</a:t>
            </a:r>
          </a:p>
          <a:p>
            <a:r>
              <a:rPr lang="en-US" sz="2400" dirty="0"/>
              <a:t>Fri. Feb. 24</a:t>
            </a:r>
            <a:r>
              <a:rPr lang="en-US" sz="2400" baseline="30000" dirty="0"/>
              <a:t>th</a:t>
            </a:r>
            <a:r>
              <a:rPr lang="en-US" sz="2400" dirty="0"/>
              <a:t> – Senior Girls Basketball (HC)</a:t>
            </a:r>
          </a:p>
          <a:p>
            <a:r>
              <a:rPr lang="en-US" sz="2400" dirty="0"/>
              <a:t>Feb. 27</a:t>
            </a:r>
            <a:r>
              <a:rPr lang="en-US" sz="2400" baseline="30000" dirty="0"/>
              <a:t>th</a:t>
            </a:r>
            <a:r>
              <a:rPr lang="en-US" sz="2400" dirty="0"/>
              <a:t> – Junior Boys Basketball (McArthur College)</a:t>
            </a:r>
          </a:p>
          <a:p>
            <a:r>
              <a:rPr lang="en-US" sz="2400" dirty="0"/>
              <a:t>Feb. 28</a:t>
            </a:r>
            <a:r>
              <a:rPr lang="en-US" sz="2400" baseline="30000" dirty="0"/>
              <a:t>th</a:t>
            </a:r>
            <a:r>
              <a:rPr lang="en-US" sz="2400" dirty="0"/>
              <a:t> – </a:t>
            </a:r>
            <a:r>
              <a:rPr lang="en-US" sz="2400" dirty="0" err="1"/>
              <a:t>Juniot</a:t>
            </a:r>
            <a:r>
              <a:rPr lang="en-US" sz="2400" dirty="0"/>
              <a:t> Girls Basketball (McArthur College)</a:t>
            </a:r>
          </a:p>
          <a:p>
            <a:r>
              <a:rPr lang="en-US" sz="2400" dirty="0"/>
              <a:t>Tues. March. 7</a:t>
            </a:r>
            <a:r>
              <a:rPr lang="en-US" sz="2400" baseline="30000" dirty="0"/>
              <a:t>th</a:t>
            </a:r>
            <a:r>
              <a:rPr lang="en-US" sz="2400" dirty="0"/>
              <a:t> – First Confessions grade 2 and some 3</a:t>
            </a:r>
          </a:p>
          <a:p>
            <a:r>
              <a:rPr lang="en-US" sz="2400" dirty="0"/>
              <a:t>March 13-17 – March Break</a:t>
            </a:r>
          </a:p>
          <a:p>
            <a:r>
              <a:rPr lang="en-US" sz="2400" dirty="0"/>
              <a:t>Wed. March. 22</a:t>
            </a:r>
            <a:r>
              <a:rPr lang="en-US" sz="2400" baseline="30000" dirty="0"/>
              <a:t>nd</a:t>
            </a:r>
            <a:r>
              <a:rPr lang="en-US" sz="2400" dirty="0"/>
              <a:t> – Grade 8 Grad Pics</a:t>
            </a:r>
          </a:p>
          <a:p>
            <a:r>
              <a:rPr lang="en-US" sz="2400" dirty="0"/>
              <a:t>Wed. March 29</a:t>
            </a:r>
            <a:r>
              <a:rPr lang="en-US" sz="2400" baseline="30000" dirty="0"/>
              <a:t>th</a:t>
            </a:r>
            <a:r>
              <a:rPr lang="en-US" sz="2400" dirty="0"/>
              <a:t> – Confirmation Parent and Candidate meeting 7PM at Church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69381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Recent School Purchases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/>
              <a:t>Kinder Stationary Bike</a:t>
            </a:r>
          </a:p>
          <a:p>
            <a:r>
              <a:rPr lang="en-CA" dirty="0"/>
              <a:t>White Boards in classrooms</a:t>
            </a:r>
          </a:p>
          <a:p>
            <a:r>
              <a:rPr lang="en-CA" dirty="0"/>
              <a:t>Items for sensory room</a:t>
            </a:r>
          </a:p>
          <a:p>
            <a:r>
              <a:rPr lang="en-US" dirty="0"/>
              <a:t>Blind install (1/2 paid by board)</a:t>
            </a:r>
          </a:p>
          <a:p>
            <a:r>
              <a:rPr lang="en-US" dirty="0"/>
              <a:t>Large order of class items for McGuiness</a:t>
            </a:r>
          </a:p>
          <a:p>
            <a:r>
              <a:rPr lang="en-US" dirty="0"/>
              <a:t>Salt Spreader for CJ</a:t>
            </a:r>
          </a:p>
          <a:p>
            <a:r>
              <a:rPr lang="en-US" dirty="0"/>
              <a:t>New Volleyball Net</a:t>
            </a:r>
          </a:p>
          <a:p>
            <a:r>
              <a:rPr lang="en-US" dirty="0"/>
              <a:t>Headphones</a:t>
            </a:r>
          </a:p>
          <a:p>
            <a:r>
              <a:rPr lang="en-US" dirty="0"/>
              <a:t>New Flag</a:t>
            </a:r>
          </a:p>
          <a:p>
            <a:r>
              <a:rPr lang="en-US" dirty="0"/>
              <a:t>Wipe Book (Lodge Pod)</a:t>
            </a:r>
          </a:p>
          <a:p>
            <a:r>
              <a:rPr lang="en-US" dirty="0"/>
              <a:t>Utility Cart</a:t>
            </a:r>
            <a:endParaRPr lang="en-CA" dirty="0"/>
          </a:p>
          <a:p>
            <a:endParaRPr lang="en-CA" dirty="0"/>
          </a:p>
        </p:txBody>
      </p:sp>
      <p:pic>
        <p:nvPicPr>
          <p:cNvPr id="10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8FA82155-4ED3-4A58-8783-16671D8D55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91225" y="3603625"/>
            <a:ext cx="3429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179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A1523-CCDE-4E42-AAB5-2DEDB6768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Photos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7CEA4-51E3-407A-B8AB-BD0AEAD75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Feedback on delivered photo orders?  </a:t>
            </a:r>
            <a:r>
              <a:rPr lang="en-US"/>
              <a:t>Next Year?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4198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E74E749DF4E940A7D3BFDA25B461AC" ma:contentTypeVersion="0" ma:contentTypeDescription="Create a new document." ma:contentTypeScope="" ma:versionID="04f3b4fb60fdf18a18885c9472ea09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53f2d8843fd2aa64b81f9e8c63a661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4C5C02-D4FB-4E74-B029-07FAAFBF4EDC}"/>
</file>

<file path=customXml/itemProps2.xml><?xml version="1.0" encoding="utf-8"?>
<ds:datastoreItem xmlns:ds="http://schemas.openxmlformats.org/officeDocument/2006/customXml" ds:itemID="{057411A0-9314-48D8-A8E8-2325B73161D9}"/>
</file>

<file path=customXml/itemProps3.xml><?xml version="1.0" encoding="utf-8"?>
<ds:datastoreItem xmlns:ds="http://schemas.openxmlformats.org/officeDocument/2006/customXml" ds:itemID="{5CA2B9E4-C17E-4DC3-A381-CDE20F00CD3A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64</TotalTime>
  <Words>353</Words>
  <Application>Microsoft Office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Franklin Gothic Book</vt:lpstr>
      <vt:lpstr>Franklin Gothic Medium</vt:lpstr>
      <vt:lpstr>Wingdings 2</vt:lpstr>
      <vt:lpstr>Trek</vt:lpstr>
      <vt:lpstr>Our lady of mount carmel  Catholic School Council</vt:lpstr>
      <vt:lpstr>Celebrating recent events</vt:lpstr>
      <vt:lpstr>Upcoming Events</vt:lpstr>
      <vt:lpstr>Recent School Purchases</vt:lpstr>
      <vt:lpstr>School Photos</vt:lpstr>
    </vt:vector>
  </TitlesOfParts>
  <Company>ALCDSB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J.J. O’Neill  Catholic School Council</dc:title>
  <dc:creator>TRLLT</dc:creator>
  <cp:lastModifiedBy>Tammy Hulton</cp:lastModifiedBy>
  <cp:revision>9</cp:revision>
  <dcterms:created xsi:type="dcterms:W3CDTF">2012-09-10T15:59:28Z</dcterms:created>
  <dcterms:modified xsi:type="dcterms:W3CDTF">2023-01-23T20:59:40Z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0x010100E6E74E749DF4E940A7D3BFDA25B461AC</vt:lpwstr>
  </property>
</Properties>
</file>