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Phillips" userId="44d7b0ba-2ea1-43fe-ab0c-2f2c81abb583" providerId="ADAL" clId="{C83164FF-949F-49DF-9E5A-B7CCB604AADF}"/>
    <pc:docChg chg="delSld">
      <pc:chgData name="Katherine Phillips" userId="44d7b0ba-2ea1-43fe-ab0c-2f2c81abb583" providerId="ADAL" clId="{C83164FF-949F-49DF-9E5A-B7CCB604AADF}" dt="2020-04-06T14:52:29.204" v="0" actId="47"/>
      <pc:docMkLst>
        <pc:docMk/>
      </pc:docMkLst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72"/>
        </pc:sldMkLst>
      </pc:sldChg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73"/>
        </pc:sldMkLst>
      </pc:sldChg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74"/>
        </pc:sldMkLst>
      </pc:sldChg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75"/>
        </pc:sldMkLst>
      </pc:sldChg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76"/>
        </pc:sldMkLst>
      </pc:sldChg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77"/>
        </pc:sldMkLst>
      </pc:sldChg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78"/>
        </pc:sldMkLst>
      </pc:sldChg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79"/>
        </pc:sldMkLst>
      </pc:sldChg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80"/>
        </pc:sldMkLst>
      </pc:sldChg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81"/>
        </pc:sldMkLst>
      </pc:sldChg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82"/>
        </pc:sldMkLst>
      </pc:sldChg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83"/>
        </pc:sldMkLst>
      </pc:sldChg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84"/>
        </pc:sldMkLst>
      </pc:sldChg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85"/>
        </pc:sldMkLst>
      </pc:sldChg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86"/>
        </pc:sldMkLst>
      </pc:sldChg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87"/>
        </pc:sldMkLst>
      </pc:sldChg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88"/>
        </pc:sldMkLst>
      </pc:sldChg>
      <pc:sldChg chg="del">
        <pc:chgData name="Katherine Phillips" userId="44d7b0ba-2ea1-43fe-ab0c-2f2c81abb583" providerId="ADAL" clId="{C83164FF-949F-49DF-9E5A-B7CCB604AADF}" dt="2020-04-06T14:52:29.204" v="0" actId="47"/>
        <pc:sldMkLst>
          <pc:docMk/>
          <pc:sldMk cId="0" sldId="2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Spanish Version found on pages 19-34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18739944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18739944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187399449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187399449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187399449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187399449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185c99a75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185c99a75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185c99a75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185c99a75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185c99a75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185c99a75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185c99a75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185c99a75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506a497af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506a497af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135502d3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135502d3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187399449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187399449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187399449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187399449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187399449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187399449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187399449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187399449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185c99a7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185c99a7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185c99a7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185c99a7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/>
        </p:nvSpPr>
        <p:spPr>
          <a:xfrm>
            <a:off x="548775" y="4356150"/>
            <a:ext cx="82377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Some schools are closed.  </a:t>
            </a:r>
            <a:endParaRPr sz="2400"/>
          </a:p>
        </p:txBody>
      </p:sp>
      <p:sp>
        <p:nvSpPr>
          <p:cNvPr id="108" name="Google Shape;108;p22"/>
          <p:cNvSpPr txBox="1"/>
          <p:nvPr/>
        </p:nvSpPr>
        <p:spPr>
          <a:xfrm>
            <a:off x="0" y="5487950"/>
            <a:ext cx="9144000" cy="10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This is so students can stay home and</a:t>
            </a:r>
            <a:endParaRPr sz="24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 keep themselves away from lots of other people.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/>
        </p:nvSpPr>
        <p:spPr>
          <a:xfrm>
            <a:off x="1104400" y="404800"/>
            <a:ext cx="69126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 will stay home as much as I can. 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I’ll try to only leave if we need to go to the grocery store, if we need to go to the doctor, or for exercise.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/>
        </p:nvSpPr>
        <p:spPr>
          <a:xfrm>
            <a:off x="1776000" y="213550"/>
            <a:ext cx="5592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If I go outside then I will stay at least 6 feet away from other people.  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That’s like six rulers away!</a:t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/>
          <p:nvPr/>
        </p:nvSpPr>
        <p:spPr>
          <a:xfrm>
            <a:off x="1282000" y="555075"/>
            <a:ext cx="67215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 see some people wearing a mask.  That is to help keep germs out of the air if people cough.  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If I get a cough then I can wear a mask too.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6"/>
          <p:cNvSpPr txBox="1"/>
          <p:nvPr/>
        </p:nvSpPr>
        <p:spPr>
          <a:xfrm>
            <a:off x="562400" y="1092125"/>
            <a:ext cx="5801700" cy="18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Now I know what to do:</a:t>
            </a:r>
            <a:endParaRPr sz="2400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Wash my hands a lot.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Try to say home as much as I can.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Stay at least 6 feet away from people I don’t live with.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/>
          <p:nvPr/>
        </p:nvSpPr>
        <p:spPr>
          <a:xfrm>
            <a:off x="1204500" y="336500"/>
            <a:ext cx="6735000" cy="18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It can be hard to stay away from my friends and other fun places, but I know that I am helping to keep myself and other people safe.  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/>
          <p:nvPr/>
        </p:nvSpPr>
        <p:spPr>
          <a:xfrm>
            <a:off x="3201225" y="560100"/>
            <a:ext cx="2878200" cy="9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I’m a great helper!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/>
        </p:nvSpPr>
        <p:spPr>
          <a:xfrm>
            <a:off x="-335150" y="882000"/>
            <a:ext cx="7164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 am hearing a lot of people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talk about COVID-19.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/>
        </p:nvSpPr>
        <p:spPr>
          <a:xfrm>
            <a:off x="990000" y="3040500"/>
            <a:ext cx="7164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COVID-19 is a virus.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Viruses make people sick.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/>
        </p:nvSpPr>
        <p:spPr>
          <a:xfrm>
            <a:off x="1682550" y="642725"/>
            <a:ext cx="57789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COVID-19 can give people: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16"/>
          <p:cNvSpPr txBox="1"/>
          <p:nvPr/>
        </p:nvSpPr>
        <p:spPr>
          <a:xfrm>
            <a:off x="5765075" y="2400313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A cough</a:t>
            </a:r>
            <a:endParaRPr sz="24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A fever</a:t>
            </a:r>
            <a:endParaRPr sz="24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A sore throat</a:t>
            </a:r>
            <a:endParaRPr sz="24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Breathing problems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/>
        </p:nvSpPr>
        <p:spPr>
          <a:xfrm>
            <a:off x="1471950" y="240850"/>
            <a:ext cx="62001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The good news is that everyone is working together to help stop COVID-19!</a:t>
            </a:r>
            <a:endParaRPr sz="2400"/>
          </a:p>
        </p:txBody>
      </p:sp>
      <p:sp>
        <p:nvSpPr>
          <p:cNvPr id="75" name="Google Shape;75;p17"/>
          <p:cNvSpPr txBox="1"/>
          <p:nvPr/>
        </p:nvSpPr>
        <p:spPr>
          <a:xfrm>
            <a:off x="1345650" y="5896775"/>
            <a:ext cx="64527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 can be a helper too!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/>
        </p:nvSpPr>
        <p:spPr>
          <a:xfrm>
            <a:off x="1776000" y="404800"/>
            <a:ext cx="5592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 can wash my hands a lot 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to keep them clean!</a:t>
            </a:r>
            <a:endParaRPr sz="2400"/>
          </a:p>
        </p:txBody>
      </p:sp>
      <p:sp>
        <p:nvSpPr>
          <p:cNvPr id="81" name="Google Shape;81;p18"/>
          <p:cNvSpPr txBox="1"/>
          <p:nvPr/>
        </p:nvSpPr>
        <p:spPr>
          <a:xfrm>
            <a:off x="1776000" y="5557275"/>
            <a:ext cx="5592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When I do a good job washing my hands the germs come off of my hands!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/>
        </p:nvSpPr>
        <p:spPr>
          <a:xfrm>
            <a:off x="1029300" y="5401200"/>
            <a:ext cx="7158600" cy="14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Then I will wash my hands again after.  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Lots of washing!  </a:t>
            </a:r>
            <a:endParaRPr sz="2400"/>
          </a:p>
        </p:txBody>
      </p:sp>
      <p:sp>
        <p:nvSpPr>
          <p:cNvPr id="87" name="Google Shape;87;p19"/>
          <p:cNvSpPr txBox="1"/>
          <p:nvPr/>
        </p:nvSpPr>
        <p:spPr>
          <a:xfrm>
            <a:off x="981450" y="502550"/>
            <a:ext cx="72543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I can help to stay clean and safe if I wash my hands </a:t>
            </a:r>
            <a:r>
              <a:rPr lang="en" sz="2400" i="1" u="sng">
                <a:solidFill>
                  <a:schemeClr val="dk1"/>
                </a:solidFill>
              </a:rPr>
              <a:t>before</a:t>
            </a:r>
            <a:r>
              <a:rPr lang="en" sz="2400">
                <a:solidFill>
                  <a:schemeClr val="dk1"/>
                </a:solidFill>
              </a:rPr>
              <a:t> I touch my nose, eyes, mouth or face.</a:t>
            </a:r>
            <a:endParaRPr sz="2400"/>
          </a:p>
        </p:txBody>
      </p:sp>
      <p:sp>
        <p:nvSpPr>
          <p:cNvPr id="88" name="Google Shape;88;p19"/>
          <p:cNvSpPr txBox="1"/>
          <p:nvPr/>
        </p:nvSpPr>
        <p:spPr>
          <a:xfrm>
            <a:off x="1401376" y="4366475"/>
            <a:ext cx="544200" cy="4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1.</a:t>
            </a:r>
            <a:endParaRPr sz="2400"/>
          </a:p>
        </p:txBody>
      </p:sp>
      <p:sp>
        <p:nvSpPr>
          <p:cNvPr id="89" name="Google Shape;89;p19"/>
          <p:cNvSpPr txBox="1"/>
          <p:nvPr/>
        </p:nvSpPr>
        <p:spPr>
          <a:xfrm>
            <a:off x="4299901" y="4366463"/>
            <a:ext cx="544200" cy="4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2.</a:t>
            </a:r>
            <a:endParaRPr sz="2400"/>
          </a:p>
        </p:txBody>
      </p:sp>
      <p:sp>
        <p:nvSpPr>
          <p:cNvPr id="90" name="Google Shape;90;p19"/>
          <p:cNvSpPr txBox="1"/>
          <p:nvPr/>
        </p:nvSpPr>
        <p:spPr>
          <a:xfrm>
            <a:off x="7198426" y="4366475"/>
            <a:ext cx="544200" cy="4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3.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/>
        </p:nvSpPr>
        <p:spPr>
          <a:xfrm>
            <a:off x="1200050" y="404800"/>
            <a:ext cx="6748800" cy="14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If I see people I know then I can wave instead of giving them a handshake, high five or fistbump. 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Waving is friendly and it doesn’t spread germs!</a:t>
            </a:r>
            <a:endParaRPr sz="2400"/>
          </a:p>
        </p:txBody>
      </p:sp>
      <p:sp>
        <p:nvSpPr>
          <p:cNvPr id="96" name="Google Shape;96;p20"/>
          <p:cNvSpPr txBox="1"/>
          <p:nvPr/>
        </p:nvSpPr>
        <p:spPr>
          <a:xfrm>
            <a:off x="1776000" y="5557275"/>
            <a:ext cx="5592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/>
        </p:nvSpPr>
        <p:spPr>
          <a:xfrm>
            <a:off x="1776000" y="404800"/>
            <a:ext cx="55920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 can help by using “social distancing.”</a:t>
            </a:r>
            <a:endParaRPr sz="2400"/>
          </a:p>
        </p:txBody>
      </p:sp>
      <p:sp>
        <p:nvSpPr>
          <p:cNvPr id="102" name="Google Shape;102;p21"/>
          <p:cNvSpPr txBox="1"/>
          <p:nvPr/>
        </p:nvSpPr>
        <p:spPr>
          <a:xfrm>
            <a:off x="831175" y="5188400"/>
            <a:ext cx="76092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This just means that my family and I are going to stay home as much as possible.  We will try not to be around a lot of other people.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E73A049EA9145812C06B20271D7C6" ma:contentTypeVersion="1" ma:contentTypeDescription="Create a new document." ma:contentTypeScope="" ma:versionID="54f594d6cb9091e4cc90ff10e560bfd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6BB22C2-12C7-45F6-9A5F-5E5EFB36C279}"/>
</file>

<file path=customXml/itemProps2.xml><?xml version="1.0" encoding="utf-8"?>
<ds:datastoreItem xmlns:ds="http://schemas.openxmlformats.org/officeDocument/2006/customXml" ds:itemID="{AE5652A7-C04A-470F-97A8-679236807DF5}"/>
</file>

<file path=customXml/itemProps3.xml><?xml version="1.0" encoding="utf-8"?>
<ds:datastoreItem xmlns:ds="http://schemas.openxmlformats.org/officeDocument/2006/customXml" ds:itemID="{AB6681D1-8296-4F61-8AAB-97D37ADF896B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398</Words>
  <Application>Microsoft Office PowerPoint</Application>
  <PresentationFormat>On-screen Show (4:3)</PresentationFormat>
  <Paragraphs>99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Katie Phillips</cp:lastModifiedBy>
  <cp:revision>1</cp:revision>
  <dcterms:modified xsi:type="dcterms:W3CDTF">2020-04-06T14:52:40Z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0x010100BB1E73A049EA9145812C06B20271D7C6</vt:lpwstr>
  </property>
</Properties>
</file>