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4" r:id="rId5"/>
    <p:sldId id="260" r:id="rId6"/>
    <p:sldId id="261" r:id="rId7"/>
    <p:sldId id="262" r:id="rId8"/>
    <p:sldId id="263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1717"/>
    <a:srgbClr val="E48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08CD5-4815-4A65-AFEF-356AC9107911}" v="23" dt="2018-02-23T20:34:15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A950ED-6C1C-4B7D-88F5-48B93E71BC79}" type="datetimeFigureOut">
              <a:rPr lang="en-US"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BED540-30C1-4B0C-A669-BDD14DDDF80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9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D540-30C1-4B0C-A669-BDD14DDDF80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02C0DB-0EA6-4D01-9219-0A0A6806D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74" y="5647168"/>
            <a:ext cx="10547287" cy="8614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Presented by: </a:t>
            </a:r>
            <a:r>
              <a:rPr lang="en-CA" dirty="0" err="1">
                <a:solidFill>
                  <a:srgbClr val="991717"/>
                </a:solidFill>
                <a:latin typeface="Arial Rounded MT Bold" panose="020F0704030504030204" pitchFamily="34" charset="0"/>
              </a:rPr>
              <a:t>carley</a:t>
            </a:r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 Vinkle, </a:t>
            </a:r>
            <a:r>
              <a:rPr lang="en-CA" dirty="0" err="1">
                <a:solidFill>
                  <a:srgbClr val="991717"/>
                </a:solidFill>
                <a:latin typeface="Arial Rounded MT Bold" panose="020F0704030504030204" pitchFamily="34" charset="0"/>
              </a:rPr>
              <a:t>corinna</a:t>
            </a:r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 </a:t>
            </a:r>
            <a:r>
              <a:rPr lang="en-CA" dirty="0" err="1">
                <a:solidFill>
                  <a:srgbClr val="991717"/>
                </a:solidFill>
                <a:latin typeface="Arial Rounded MT Bold" panose="020F0704030504030204" pitchFamily="34" charset="0"/>
              </a:rPr>
              <a:t>reichinger</a:t>
            </a:r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, </a:t>
            </a:r>
            <a:r>
              <a:rPr lang="en-CA" dirty="0" err="1">
                <a:solidFill>
                  <a:srgbClr val="991717"/>
                </a:solidFill>
                <a:latin typeface="Arial Rounded MT Bold" panose="020F0704030504030204" pitchFamily="34" charset="0"/>
              </a:rPr>
              <a:t>mrs.</a:t>
            </a:r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 </a:t>
            </a:r>
            <a:r>
              <a:rPr lang="en-CA" dirty="0" err="1">
                <a:solidFill>
                  <a:srgbClr val="991717"/>
                </a:solidFill>
                <a:latin typeface="Arial Rounded MT Bold" panose="020F0704030504030204" pitchFamily="34" charset="0"/>
              </a:rPr>
              <a:t>Smith-dewey</a:t>
            </a:r>
            <a:r>
              <a:rPr lang="en-CA" dirty="0">
                <a:solidFill>
                  <a:srgbClr val="991717"/>
                </a:solidFill>
                <a:latin typeface="Arial Rounded MT Bold" panose="020F0704030504030204" pitchFamily="34" charset="0"/>
              </a:rPr>
              <a:t> and student council representatives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2B28A-556B-452D-B3E3-0CED0400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99" y="1524000"/>
            <a:ext cx="3810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070BBC-B64C-439C-B9B0-5F8E4C30B5DE}"/>
              </a:ext>
            </a:extLst>
          </p:cNvPr>
          <p:cNvSpPr txBox="1"/>
          <p:nvPr/>
        </p:nvSpPr>
        <p:spPr>
          <a:xfrm>
            <a:off x="1934114" y="323850"/>
            <a:ext cx="788740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 St. Theresa Catholic Secondary School </a:t>
            </a:r>
          </a:p>
        </p:txBody>
      </p:sp>
    </p:spTree>
    <p:extLst>
      <p:ext uri="{BB962C8B-B14F-4D97-AF65-F5344CB8AC3E}">
        <p14:creationId xmlns:p14="http://schemas.microsoft.com/office/powerpoint/2010/main" val="93786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9B56D-CD14-4661-A5E1-1D1DFD11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99" y="190500"/>
            <a:ext cx="9404723" cy="1400530"/>
          </a:xfrm>
        </p:spPr>
        <p:txBody>
          <a:bodyPr/>
          <a:lstStyle/>
          <a:p>
            <a:pPr algn="ctr"/>
            <a:r>
              <a:rPr lang="en-CA" sz="4400" b="1"/>
              <a:t>Responding to 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DD878-E439-4256-9E2C-8EEB3CA33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5" y="1847322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A28E6F7-683E-4788-9A87-E7BB7B07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057400"/>
            <a:ext cx="4318514" cy="295874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AC8979B4-2191-43F5-A6CA-CA36D09B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75" y="2007079"/>
            <a:ext cx="4535284" cy="304304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5DD6D141-5324-45D8-B60D-EDFC0C2F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1989455"/>
            <a:ext cx="2862998" cy="39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8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5B3AE2BB-9C43-4E3C-B42A-DAC17F9FC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" r="457" b="2"/>
          <a:stretch/>
        </p:blipFill>
        <p:spPr>
          <a:xfrm>
            <a:off x="7554138" y="609137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4" descr="A picture containing person, indoor, man, wall&#10;&#10;Description generated with very high confidence">
            <a:extLst>
              <a:ext uri="{FF2B5EF4-FFF2-40B4-BE49-F238E27FC236}">
                <a16:creationId xmlns:a16="http://schemas.microsoft.com/office/drawing/2014/main" xmlns="" id="{8D9FE2C2-BC75-4867-919B-997C64810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9" r="2" b="2"/>
          <a:stretch/>
        </p:blipFill>
        <p:spPr>
          <a:xfrm>
            <a:off x="7554138" y="3482108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D66203-18BB-40A2-B632-9356FE169D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6EB1F-70A1-446D-9CB0-8BAD900C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>
            <a:normAutofit/>
          </a:bodyPr>
          <a:lstStyle/>
          <a:p>
            <a:r>
              <a:rPr lang="en-CA" sz="4800" b="1"/>
              <a:t>"FAITH IN ACTION"</a:t>
            </a:r>
            <a:r>
              <a:rPr lang="en-CA" b="1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4A2D71-4E55-4511-812F-6A6DC118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914525"/>
            <a:ext cx="6253484" cy="3763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Faith is a key component in our school community and our masses are student led.</a:t>
            </a:r>
            <a:endParaRPr lang="en-US" dirty="0"/>
          </a:p>
          <a:p>
            <a:pPr>
              <a:buClr>
                <a:srgbClr val="8495E1"/>
              </a:buClr>
            </a:pPr>
            <a:r>
              <a:rPr lang="en-CA" dirty="0"/>
              <a:t>"Good Thoughts", "Good Words", and "Good Deeds" awards rooted in the CGE's.</a:t>
            </a:r>
            <a:endParaRPr lang="en-US" dirty="0"/>
          </a:p>
          <a:p>
            <a:pPr>
              <a:buClr>
                <a:srgbClr val="8495E1"/>
              </a:buClr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90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555931-23FB-4D77-9F9D-7A5F3E53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/>
              <a:t>S</a:t>
            </a:r>
            <a:r>
              <a:rPr lang="en-CA" sz="4000" b="1"/>
              <a:t>AFE AND CARING SCHOOL COMMITTEE Initiatives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0EDCF-7EEB-4DDA-A1C0-E8388832E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500"/>
              <a:t>Survey Monkey</a:t>
            </a:r>
          </a:p>
          <a:p>
            <a:r>
              <a:rPr lang="en-CA" sz="2500"/>
              <a:t>Birthday Candy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E371C9-BB79-4D02-AEC8-CDC71DC7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5" y="1524000"/>
            <a:ext cx="3286029" cy="3188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D6FDFC-111E-4E50-9B21-75B2B1598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5004753"/>
            <a:ext cx="776697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1D217-AE15-4D12-BEF2-710709EB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4800" b="1"/>
              <a:t>OSSLT: STAFF INITIATIVE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EE81FB-6D5E-4D35-A740-0CE6A4BF4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687830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500"/>
              <a:t>Caring adults become</a:t>
            </a:r>
            <a:endParaRPr lang="en-US"/>
          </a:p>
          <a:p>
            <a:pPr marL="0" indent="0">
              <a:buNone/>
            </a:pPr>
            <a:r>
              <a:rPr lang="en-CA" sz="2500"/>
              <a:t>     Literacy Champions</a:t>
            </a:r>
            <a:endParaRPr lang="en-CA"/>
          </a:p>
          <a:p>
            <a:pPr marL="0" indent="0">
              <a:buNone/>
            </a:pPr>
            <a:endParaRPr lang="en-CA" sz="2500"/>
          </a:p>
        </p:txBody>
      </p:sp>
      <p:pic>
        <p:nvPicPr>
          <p:cNvPr id="4" name="Picture 4" descr="A person wearing a costume&#10;&#10;Description generated with high confidence">
            <a:extLst>
              <a:ext uri="{FF2B5EF4-FFF2-40B4-BE49-F238E27FC236}">
                <a16:creationId xmlns:a16="http://schemas.microsoft.com/office/drawing/2014/main" xmlns="" id="{000EE6C1-90FA-49EF-8BA7-899B5479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7895" y="2133600"/>
            <a:ext cx="4750840" cy="35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11BBD-1CFC-4227-88EC-D48E86F1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/>
              <a:t>OSSLT: STUDENT INITIATIVE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3CEA25-A6B1-4A9C-83B4-3053C007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475" y="1647825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500" dirty="0"/>
              <a:t>Student mentors are assigned a Grade 10 class to help with their OSSLT preparation </a:t>
            </a:r>
          </a:p>
        </p:txBody>
      </p:sp>
      <p:pic>
        <p:nvPicPr>
          <p:cNvPr id="4" name="Picture 4" descr="A group of people holding wine glasses&#10;&#10;Description generated with high confidence">
            <a:extLst>
              <a:ext uri="{FF2B5EF4-FFF2-40B4-BE49-F238E27FC236}">
                <a16:creationId xmlns:a16="http://schemas.microsoft.com/office/drawing/2014/main" xmlns="" id="{ED531DB2-FA27-471D-979D-9F0FCE0B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919" y="231775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4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A group of people posing for a photo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DC9530B4-F499-4FF1-A79E-B2754FF61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5" r="16438"/>
          <a:stretch/>
        </p:blipFill>
        <p:spPr>
          <a:xfrm>
            <a:off x="5316657" y="3429460"/>
            <a:ext cx="3441773" cy="342854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D7665967-64D0-4922-AD0A-887B8D7A8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4" r="10317" b="4"/>
          <a:stretch/>
        </p:blipFill>
        <p:spPr>
          <a:xfrm rot="5400000">
            <a:off x="5323044" y="-6387"/>
            <a:ext cx="3428998" cy="3441773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xmlns="" id="{CF84966D-25A1-47D1-B493-E1FD0BDDA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5" r="12081" b="-1"/>
          <a:stretch/>
        </p:blipFill>
        <p:spPr>
          <a:xfrm rot="5400000">
            <a:off x="8759946" y="-1517"/>
            <a:ext cx="3428998" cy="3432031"/>
          </a:xfrm>
          <a:prstGeom prst="rect">
            <a:avLst/>
          </a:prstGeom>
        </p:spPr>
      </p:pic>
      <p:pic>
        <p:nvPicPr>
          <p:cNvPr id="16" name="Picture 16" descr="A picture containing indoor, wall, building&#10;&#10;Description generated with high confidence">
            <a:extLst>
              <a:ext uri="{FF2B5EF4-FFF2-40B4-BE49-F238E27FC236}">
                <a16:creationId xmlns:a16="http://schemas.microsoft.com/office/drawing/2014/main" xmlns="" id="{789372C2-8A26-47EC-AA67-FBA919E7D7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35" r="11240" b="-1"/>
          <a:stretch/>
        </p:blipFill>
        <p:spPr>
          <a:xfrm rot="5400000">
            <a:off x="8760175" y="3427253"/>
            <a:ext cx="3428540" cy="3432031"/>
          </a:xfrm>
          <a:prstGeom prst="rect">
            <a:avLst/>
          </a:prstGeom>
        </p:spPr>
      </p:pic>
      <p:sp>
        <p:nvSpPr>
          <p:cNvPr id="32" name="Rectangle 30">
            <a:extLst>
              <a:ext uri="{FF2B5EF4-FFF2-40B4-BE49-F238E27FC236}">
                <a16:creationId xmlns:a16="http://schemas.microsoft.com/office/drawing/2014/main" xmlns="" id="{2C7ABDF5-6611-49C8-8240-09A39FEFF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2">
            <a:extLst>
              <a:ext uri="{FF2B5EF4-FFF2-40B4-BE49-F238E27FC236}">
                <a16:creationId xmlns:a16="http://schemas.microsoft.com/office/drawing/2014/main" xmlns="" id="{CF3CDA08-C246-46F4-A825-4279C11C0BD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57609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4">
            <a:extLst>
              <a:ext uri="{FF2B5EF4-FFF2-40B4-BE49-F238E27FC236}">
                <a16:creationId xmlns:a16="http://schemas.microsoft.com/office/drawing/2014/main" xmlns="" id="{A78C996B-71FF-43D1-8AE0-2F3AC07662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316657" y="3429000"/>
            <a:ext cx="687372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0A6F1-5F84-41CB-A89C-2C36ECF9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900" b="1"/>
              <a:t>Supporting Transition to High school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7B093-CDBC-464F-8BF4-2C641B90D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St. Theresa organizes many activities to help Grade 8's going into Grade 9 transition smoothly into high school.</a:t>
            </a:r>
          </a:p>
        </p:txBody>
      </p:sp>
    </p:spTree>
    <p:extLst>
      <p:ext uri="{BB962C8B-B14F-4D97-AF65-F5344CB8AC3E}">
        <p14:creationId xmlns:p14="http://schemas.microsoft.com/office/powerpoint/2010/main" val="124127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large white building&#10;&#10;Description generated with very high confidence">
            <a:extLst>
              <a:ext uri="{FF2B5EF4-FFF2-40B4-BE49-F238E27FC236}">
                <a16:creationId xmlns:a16="http://schemas.microsoft.com/office/drawing/2014/main" xmlns="" id="{BCB8986C-2D46-40A8-847A-A54A993A4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83" r="-1" b="2280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AAF39E-983E-4351-9E99-332FB016F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542503"/>
            <a:ext cx="9184606" cy="11798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9B286E-1F71-4BA3-BAFE-C53D2D90D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6" y="5722373"/>
            <a:ext cx="9184605" cy="523305"/>
          </a:xfrm>
        </p:spPr>
        <p:txBody>
          <a:bodyPr>
            <a:normAutofit/>
          </a:bodyPr>
          <a:lstStyle/>
          <a:p>
            <a:r>
              <a:rPr lang="en-US"/>
              <a:t>"Once a titan always a titan"</a:t>
            </a:r>
          </a:p>
        </p:txBody>
      </p:sp>
    </p:spTree>
    <p:extLst>
      <p:ext uri="{BB962C8B-B14F-4D97-AF65-F5344CB8AC3E}">
        <p14:creationId xmlns:p14="http://schemas.microsoft.com/office/powerpoint/2010/main" val="3738706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4">
      <a:dk1>
        <a:sysClr val="windowText" lastClr="000000"/>
      </a:dk1>
      <a:lt1>
        <a:srgbClr val="9E0000"/>
      </a:lt1>
      <a:dk2>
        <a:srgbClr val="192765"/>
      </a:dk2>
      <a:lt2>
        <a:srgbClr val="9E0000"/>
      </a:lt2>
      <a:accent1>
        <a:srgbClr val="192765"/>
      </a:accent1>
      <a:accent2>
        <a:srgbClr val="9A1212"/>
      </a:accent2>
      <a:accent3>
        <a:srgbClr val="192765"/>
      </a:accent3>
      <a:accent4>
        <a:srgbClr val="9E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7AF0E1119EE64D8D9EDA79263FE778" ma:contentTypeVersion="1" ma:contentTypeDescription="Create a new document." ma:contentTypeScope="" ma:versionID="db67988f08bb0f9f5440e0209c14e8f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14A692C-6DFE-4EDB-8D59-D679BC165C7A}"/>
</file>

<file path=customXml/itemProps2.xml><?xml version="1.0" encoding="utf-8"?>
<ds:datastoreItem xmlns:ds="http://schemas.openxmlformats.org/officeDocument/2006/customXml" ds:itemID="{775E3624-98E0-4080-B726-F603B08E5E7B}"/>
</file>

<file path=customXml/itemProps3.xml><?xml version="1.0" encoding="utf-8"?>
<ds:datastoreItem xmlns:ds="http://schemas.openxmlformats.org/officeDocument/2006/customXml" ds:itemID="{618E367C-EABE-41D6-A194-F0C5F421B10B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131</Words>
  <Application>Microsoft Office PowerPoint</Application>
  <PresentationFormat>Widescreen</PresentationFormat>
  <Paragraphs>19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Rounded MT Bold</vt:lpstr>
      <vt:lpstr>Calibri</vt:lpstr>
      <vt:lpstr>Century Gothic</vt:lpstr>
      <vt:lpstr>Wingdings 3</vt:lpstr>
      <vt:lpstr>Ion</vt:lpstr>
      <vt:lpstr>PowerPoint Presentation</vt:lpstr>
      <vt:lpstr>Responding to Student Voice</vt:lpstr>
      <vt:lpstr>"FAITH IN ACTION" </vt:lpstr>
      <vt:lpstr>SAFE AND CARING SCHOOL COMMITTEE Initiatives</vt:lpstr>
      <vt:lpstr>OSSLT: STAFF INITIATIVE</vt:lpstr>
      <vt:lpstr>OSSLT: STUDENT INITIATIVE</vt:lpstr>
      <vt:lpstr>Supporting Transition to High school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Carey Smith-Dewey</dc:creator>
  <cp:lastModifiedBy>Mary Shaw</cp:lastModifiedBy>
  <cp:revision>5</cp:revision>
  <dcterms:modified xsi:type="dcterms:W3CDTF">2018-02-27T14:42:05Z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0x010100A77AF0E1119EE64D8D9EDA79263FE778</vt:lpwstr>
  </property>
</Properties>
</file>