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65" r:id="rId6"/>
    <p:sldId id="269" r:id="rId7"/>
    <p:sldId id="270" r:id="rId8"/>
    <p:sldId id="271" r:id="rId9"/>
    <p:sldId id="272"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91" d="100"/>
          <a:sy n="91" d="100"/>
        </p:scale>
        <p:origin x="534" y="9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3/6/2019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3/6/2019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3/6/2019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3/6/2019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3/6/2019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3/6/2019</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3/6/2019</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3/6/2019</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3/6/2019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3/6/2019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3/6/2019</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youtube.com/watch?v=4RHeY4meo9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290F71"/>
                </a:solidFill>
              </a:rPr>
              <a:t>Lead Us into the Desert</a:t>
            </a:r>
            <a:r>
              <a:rPr lang="en-US" dirty="0" smtClean="0"/>
              <a:t>	</a:t>
            </a:r>
            <a:endParaRPr lang="en-US" dirty="0"/>
          </a:p>
        </p:txBody>
      </p:sp>
      <p:sp>
        <p:nvSpPr>
          <p:cNvPr id="3" name="Subtitle 2"/>
          <p:cNvSpPr>
            <a:spLocks noGrp="1"/>
          </p:cNvSpPr>
          <p:nvPr>
            <p:ph type="subTitle" idx="1"/>
          </p:nvPr>
        </p:nvSpPr>
        <p:spPr/>
        <p:txBody>
          <a:bodyPr/>
          <a:lstStyle/>
          <a:p>
            <a:r>
              <a:rPr lang="en-US" dirty="0" smtClean="0">
                <a:solidFill>
                  <a:srgbClr val="00B0F0"/>
                </a:solidFill>
              </a:rPr>
              <a:t>Ash Wednesday</a:t>
            </a:r>
            <a:endParaRPr lang="en-US" dirty="0">
              <a:solidFill>
                <a:srgbClr val="00B0F0"/>
              </a:solidFill>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290F71"/>
                </a:solidFill>
              </a:rPr>
              <a:t>Closing Prayer</a:t>
            </a:r>
            <a:endParaRPr lang="en-CA" b="1" dirty="0">
              <a:solidFill>
                <a:srgbClr val="290F71"/>
              </a:solidFill>
            </a:endParaRPr>
          </a:p>
        </p:txBody>
      </p:sp>
      <p:sp>
        <p:nvSpPr>
          <p:cNvPr id="4" name="Text Placeholder 3"/>
          <p:cNvSpPr>
            <a:spLocks noGrp="1"/>
          </p:cNvSpPr>
          <p:nvPr>
            <p:ph type="body" sz="half" idx="2"/>
          </p:nvPr>
        </p:nvSpPr>
        <p:spPr>
          <a:xfrm>
            <a:off x="1523998" y="1828800"/>
            <a:ext cx="6372201" cy="3476625"/>
          </a:xfrm>
        </p:spPr>
        <p:txBody>
          <a:bodyPr/>
          <a:lstStyle/>
          <a:p>
            <a:r>
              <a:rPr lang="en-CA" dirty="0" smtClean="0"/>
              <a:t>Spirit of simplicity,</a:t>
            </a:r>
            <a:br>
              <a:rPr lang="en-CA" dirty="0" smtClean="0"/>
            </a:br>
            <a:r>
              <a:rPr lang="en-CA" dirty="0" smtClean="0"/>
              <a:t>bless our community,</a:t>
            </a:r>
            <a:br>
              <a:rPr lang="en-CA" dirty="0" smtClean="0"/>
            </a:br>
            <a:r>
              <a:rPr lang="en-CA" dirty="0" smtClean="0"/>
              <a:t>Lead us with wisdom and perseverance</a:t>
            </a:r>
            <a:br>
              <a:rPr lang="en-CA" dirty="0" smtClean="0"/>
            </a:br>
            <a:r>
              <a:rPr lang="en-CA" dirty="0" smtClean="0"/>
              <a:t>on our Lenten journey.</a:t>
            </a:r>
          </a:p>
          <a:p>
            <a:r>
              <a:rPr lang="en-CA" dirty="0" smtClean="0"/>
              <a:t>Bless us as we clear our paths to your love.</a:t>
            </a:r>
            <a:br>
              <a:rPr lang="en-CA" dirty="0" smtClean="0"/>
            </a:br>
            <a:r>
              <a:rPr lang="en-CA" dirty="0" smtClean="0"/>
              <a:t>Bless the marks on our foreheads;</a:t>
            </a:r>
            <a:br>
              <a:rPr lang="en-CA" dirty="0" smtClean="0"/>
            </a:br>
            <a:r>
              <a:rPr lang="en-CA" dirty="0" smtClean="0"/>
              <a:t>May they be a sign of fasting from fear </a:t>
            </a:r>
            <a:br>
              <a:rPr lang="en-CA" dirty="0" smtClean="0"/>
            </a:br>
            <a:r>
              <a:rPr lang="en-CA" dirty="0" smtClean="0"/>
              <a:t>and feasting on love.</a:t>
            </a:r>
            <a:endParaRPr lang="en-CA" dirty="0"/>
          </a:p>
          <a:p>
            <a:r>
              <a:rPr lang="en-CA" dirty="0" smtClean="0"/>
              <a:t>We make this prayer in the name of Jesus.</a:t>
            </a:r>
          </a:p>
          <a:p>
            <a:r>
              <a:rPr lang="en-CA" b="1" dirty="0" smtClean="0">
                <a:solidFill>
                  <a:srgbClr val="0070C0"/>
                </a:solidFill>
              </a:rPr>
              <a:t>AMEN</a:t>
            </a:r>
            <a:endParaRPr lang="en-CA" b="1" dirty="0">
              <a:solidFill>
                <a:srgbClr val="0070C0"/>
              </a:solidFill>
            </a:endParaRPr>
          </a:p>
        </p:txBody>
      </p:sp>
    </p:spTree>
    <p:extLst>
      <p:ext uri="{BB962C8B-B14F-4D97-AF65-F5344CB8AC3E}">
        <p14:creationId xmlns:p14="http://schemas.microsoft.com/office/powerpoint/2010/main" val="115128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90F71"/>
                </a:solidFill>
              </a:rPr>
              <a:t>Quiet Reflection:</a:t>
            </a:r>
            <a:endParaRPr lang="en-US" b="1" dirty="0">
              <a:solidFill>
                <a:srgbClr val="290F71"/>
              </a:solidFill>
            </a:endParaRPr>
          </a:p>
        </p:txBody>
      </p:sp>
      <p:pic>
        <p:nvPicPr>
          <p:cNvPr id="8" name="Picture Placeholder 7" descr="A woman and girl gardening"/>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half" idx="2"/>
          </p:nvPr>
        </p:nvSpPr>
        <p:spPr/>
        <p:txBody>
          <a:bodyPr/>
          <a:lstStyle/>
          <a:p>
            <a:r>
              <a:rPr lang="en-US" dirty="0" smtClean="0"/>
              <a:t>Please listen to our song </a:t>
            </a:r>
            <a:r>
              <a:rPr lang="en-US" dirty="0" smtClean="0"/>
              <a:t>and prepare your heart to receive the Ashes. </a:t>
            </a:r>
          </a:p>
          <a:p>
            <a:r>
              <a:rPr lang="en-US" dirty="0">
                <a:hlinkClick r:id="rId4"/>
              </a:rPr>
              <a:t>https://</a:t>
            </a:r>
            <a:r>
              <a:rPr lang="en-US" dirty="0" smtClean="0">
                <a:hlinkClick r:id="rId4"/>
              </a:rPr>
              <a:t>www.youtube.com/watch?v=4RHeY4meo90</a:t>
            </a:r>
            <a:endParaRPr lang="en-US" dirty="0" smtClean="0"/>
          </a:p>
          <a:p>
            <a:endParaRPr lang="en-US" dirty="0"/>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90F71"/>
                </a:solidFill>
              </a:rPr>
              <a:t>Opening Prayer: We begin with a sign of our Faith.</a:t>
            </a:r>
            <a:endParaRPr lang="en-US" b="1" dirty="0">
              <a:solidFill>
                <a:srgbClr val="290F71"/>
              </a:solidFill>
            </a:endParaRPr>
          </a:p>
        </p:txBody>
      </p:sp>
      <p:sp>
        <p:nvSpPr>
          <p:cNvPr id="3" name="Content Placeholder 2"/>
          <p:cNvSpPr>
            <a:spLocks noGrp="1"/>
          </p:cNvSpPr>
          <p:nvPr>
            <p:ph idx="1"/>
          </p:nvPr>
        </p:nvSpPr>
        <p:spPr>
          <a:xfrm>
            <a:off x="1524000" y="1628800"/>
            <a:ext cx="9144000" cy="3674720"/>
          </a:xfrm>
        </p:spPr>
        <p:txBody>
          <a:bodyPr/>
          <a:lstStyle/>
          <a:p>
            <a:pPr marL="0" indent="0">
              <a:buNone/>
            </a:pPr>
            <a:r>
              <a:rPr lang="en-US" dirty="0" smtClean="0"/>
              <a:t>+God of the dessert,</a:t>
            </a:r>
            <a:r>
              <a:rPr lang="en-US" dirty="0"/>
              <a:t/>
            </a:r>
            <a:br>
              <a:rPr lang="en-US" dirty="0"/>
            </a:br>
            <a:r>
              <a:rPr lang="en-US" dirty="0" smtClean="0"/>
              <a:t>Lead us once more along wilderness paths,</a:t>
            </a:r>
            <a:br>
              <a:rPr lang="en-US" dirty="0" smtClean="0"/>
            </a:br>
            <a:r>
              <a:rPr lang="en-US" dirty="0" smtClean="0"/>
              <a:t>Lead us through the dry places in our hearts,</a:t>
            </a:r>
            <a:br>
              <a:rPr lang="en-US" dirty="0" smtClean="0"/>
            </a:br>
            <a:r>
              <a:rPr lang="en-US" dirty="0" smtClean="0"/>
              <a:t>where faith has gone stale,</a:t>
            </a:r>
            <a:br>
              <a:rPr lang="en-US" dirty="0" smtClean="0"/>
            </a:br>
            <a:r>
              <a:rPr lang="en-US" dirty="0" smtClean="0"/>
              <a:t>where forgiveness is forgotten,</a:t>
            </a:r>
            <a:r>
              <a:rPr lang="en-US" dirty="0"/>
              <a:t/>
            </a:r>
            <a:br>
              <a:rPr lang="en-US" dirty="0"/>
            </a:br>
            <a:r>
              <a:rPr lang="en-US" dirty="0" smtClean="0"/>
              <a:t>where hope has turned to despair,</a:t>
            </a:r>
            <a:br>
              <a:rPr lang="en-US" dirty="0" smtClean="0"/>
            </a:br>
            <a:r>
              <a:rPr lang="en-US" dirty="0" smtClean="0"/>
              <a:t>where joy has become fear.</a:t>
            </a:r>
            <a:br>
              <a:rPr lang="en-US" dirty="0" smtClean="0"/>
            </a:br>
            <a:r>
              <a:rPr lang="en-US" dirty="0" smtClean="0"/>
              <a:t>May we water those places with your love</a:t>
            </a:r>
            <a:br>
              <a:rPr lang="en-US" dirty="0" smtClean="0"/>
            </a:br>
            <a:r>
              <a:rPr lang="en-US" dirty="0" smtClean="0"/>
              <a:t>to make our desert hearts bloom again,</a:t>
            </a:r>
            <a:br>
              <a:rPr lang="en-US" dirty="0" smtClean="0"/>
            </a:br>
            <a:r>
              <a:rPr lang="en-US" dirty="0" smtClean="0"/>
              <a:t>so we can become living gospels,</a:t>
            </a:r>
            <a:br>
              <a:rPr lang="en-US" dirty="0" smtClean="0"/>
            </a:br>
            <a:r>
              <a:rPr lang="en-US" dirty="0" smtClean="0"/>
              <a:t>living testaments to your ways.</a:t>
            </a:r>
            <a:br>
              <a:rPr lang="en-US" dirty="0" smtClean="0"/>
            </a:br>
            <a:r>
              <a:rPr lang="en-US" dirty="0" smtClean="0"/>
              <a:t/>
            </a:r>
            <a:br>
              <a:rPr lang="en-US" dirty="0" smtClean="0"/>
            </a:br>
            <a:r>
              <a:rPr lang="en-US" b="1" dirty="0" smtClean="0">
                <a:solidFill>
                  <a:srgbClr val="0070C0"/>
                </a:solidFill>
              </a:rPr>
              <a:t>AMEN</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88640"/>
            <a:ext cx="9829800" cy="4752528"/>
          </a:xfrm>
        </p:spPr>
        <p:txBody>
          <a:bodyPr>
            <a:normAutofit fontScale="90000"/>
          </a:bodyPr>
          <a:lstStyle/>
          <a:p>
            <a:r>
              <a:rPr lang="en-US" sz="2800" b="1" dirty="0" smtClean="0">
                <a:solidFill>
                  <a:srgbClr val="290F71"/>
                </a:solidFill>
              </a:rPr>
              <a:t>Scripture: Mark 1: 12-15 The Baptism and Temptation of Jesus</a:t>
            </a:r>
            <a:r>
              <a:rPr lang="en-US" sz="2800" dirty="0" smtClean="0"/>
              <a:t/>
            </a:r>
            <a:br>
              <a:rPr lang="en-US" sz="2800" dirty="0" smtClean="0"/>
            </a:br>
            <a:r>
              <a:rPr lang="en-US" dirty="0" smtClean="0"/>
              <a:t/>
            </a:r>
            <a:br>
              <a:rPr lang="en-US" dirty="0" smtClean="0"/>
            </a:br>
            <a:r>
              <a:rPr lang="en-US" sz="2400" dirty="0" smtClean="0"/>
              <a:t>Not long afterward Jesus came from Nazareth in the province of Galilee, and was baptized by John in the Jordan.  As soon as Jesus came up out of the water he saw heaven opening and the Spirit coming down on him like a dove.  And a voice came from heaven, “You are my own dear Son.  I am pleased with you.  </a:t>
            </a:r>
            <a:r>
              <a:rPr lang="en-US" sz="2400" dirty="0"/>
              <a:t/>
            </a:r>
            <a:br>
              <a:rPr lang="en-US" sz="2400" dirty="0"/>
            </a:br>
            <a:r>
              <a:rPr lang="en-US" sz="2400" dirty="0" smtClean="0"/>
              <a:t>At once the Spirit made him go into the desert, where he stayed forty days, being tempted by Satan.  Wild animals were there also, but angles came and helped him. </a:t>
            </a:r>
            <a:br>
              <a:rPr lang="en-US" sz="2400" dirty="0" smtClean="0"/>
            </a:br>
            <a:r>
              <a:rPr lang="en-US" sz="1400" dirty="0" smtClean="0"/>
              <a:t/>
            </a:r>
            <a:br>
              <a:rPr lang="en-US" sz="1400" dirty="0" smtClean="0"/>
            </a:br>
            <a:r>
              <a:rPr lang="en-US" sz="2800" b="1" dirty="0" smtClean="0"/>
              <a:t>The Word of the Lord,</a:t>
            </a:r>
            <a:br>
              <a:rPr lang="en-US" sz="2800" b="1" dirty="0" smtClean="0"/>
            </a:br>
            <a:r>
              <a:rPr lang="en-US" sz="2800" b="1" dirty="0" smtClean="0"/>
              <a:t/>
            </a:r>
            <a:br>
              <a:rPr lang="en-US" sz="2800" b="1" dirty="0" smtClean="0"/>
            </a:br>
            <a:r>
              <a:rPr lang="en-US" sz="2800" b="1" dirty="0" smtClean="0">
                <a:solidFill>
                  <a:srgbClr val="FF0000"/>
                </a:solidFill>
              </a:rPr>
              <a:t>All: Thanks Be To God. </a:t>
            </a:r>
            <a:r>
              <a:rPr lang="en-US" dirty="0" smtClean="0"/>
              <a:t/>
            </a:r>
            <a:br>
              <a:rPr lang="en-US" dirty="0" smtClean="0"/>
            </a:br>
            <a:endParaRPr lang="en-US"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Litany: Our Lenten Journey </a:t>
            </a:r>
            <a:endParaRPr lang="en-US" b="1" dirty="0"/>
          </a:p>
        </p:txBody>
      </p:sp>
      <p:sp>
        <p:nvSpPr>
          <p:cNvPr id="4" name="Content Placeholder 3"/>
          <p:cNvSpPr>
            <a:spLocks noGrp="1"/>
          </p:cNvSpPr>
          <p:nvPr>
            <p:ph sz="half" idx="2"/>
          </p:nvPr>
        </p:nvSpPr>
        <p:spPr>
          <a:xfrm>
            <a:off x="1524000" y="1556792"/>
            <a:ext cx="7812360" cy="3743341"/>
          </a:xfrm>
        </p:spPr>
        <p:txBody>
          <a:bodyPr/>
          <a:lstStyle/>
          <a:p>
            <a:pPr marL="0" indent="0">
              <a:buNone/>
            </a:pPr>
            <a:r>
              <a:rPr lang="en-US" dirty="0" smtClean="0"/>
              <a:t>God of the journey,</a:t>
            </a:r>
            <a:r>
              <a:rPr lang="en-US" dirty="0"/>
              <a:t/>
            </a:r>
            <a:br>
              <a:rPr lang="en-US" dirty="0"/>
            </a:br>
            <a:r>
              <a:rPr lang="en-US" dirty="0" smtClean="0"/>
              <a:t>lead us this Lent into the desert,</a:t>
            </a:r>
            <a:br>
              <a:rPr lang="en-US" dirty="0" smtClean="0"/>
            </a:br>
            <a:r>
              <a:rPr lang="en-US" dirty="0" smtClean="0"/>
              <a:t>where we fast on simplicity,</a:t>
            </a:r>
            <a:br>
              <a:rPr lang="en-US" dirty="0" smtClean="0"/>
            </a:br>
            <a:r>
              <a:rPr lang="en-US" dirty="0" smtClean="0"/>
              <a:t>and to the oasis, where we feast </a:t>
            </a:r>
            <a:br>
              <a:rPr lang="en-US" dirty="0" smtClean="0"/>
            </a:br>
            <a:r>
              <a:rPr lang="en-US" dirty="0" smtClean="0"/>
              <a:t>on your companionship.</a:t>
            </a:r>
            <a:br>
              <a:rPr lang="en-US" dirty="0" smtClean="0"/>
            </a:br>
            <a:r>
              <a:rPr lang="en-US" dirty="0" smtClean="0"/>
              <a:t>May we fast from anger</a:t>
            </a:r>
            <a:br>
              <a:rPr lang="en-US" dirty="0" smtClean="0"/>
            </a:br>
            <a:r>
              <a:rPr lang="en-US" b="1" dirty="0" smtClean="0">
                <a:solidFill>
                  <a:srgbClr val="FF0000"/>
                </a:solidFill>
              </a:rPr>
              <a:t>All: And feast on reconciliation.</a:t>
            </a:r>
            <a:br>
              <a:rPr lang="en-US" b="1" dirty="0" smtClean="0">
                <a:solidFill>
                  <a:srgbClr val="FF0000"/>
                </a:solidFill>
              </a:rPr>
            </a:br>
            <a:r>
              <a:rPr lang="en-US" dirty="0" smtClean="0"/>
              <a:t>May we fast from selfishness</a:t>
            </a:r>
            <a:br>
              <a:rPr lang="en-US" dirty="0" smtClean="0"/>
            </a:br>
            <a:r>
              <a:rPr lang="en-US" b="1" dirty="0" smtClean="0">
                <a:solidFill>
                  <a:srgbClr val="FF0000"/>
                </a:solidFill>
              </a:rPr>
              <a:t>All: And feast on generosity.</a:t>
            </a:r>
            <a:r>
              <a:rPr lang="en-US" dirty="0" smtClean="0"/>
              <a:t/>
            </a:r>
            <a:br>
              <a:rPr lang="en-US" dirty="0" smtClean="0"/>
            </a:br>
            <a:r>
              <a:rPr lang="en-US" dirty="0" smtClean="0"/>
              <a:t>May we fast from resentment</a:t>
            </a:r>
            <a:br>
              <a:rPr lang="en-US" dirty="0" smtClean="0"/>
            </a:br>
            <a:r>
              <a:rPr lang="en-US" b="1" dirty="0" smtClean="0">
                <a:solidFill>
                  <a:srgbClr val="FF0000"/>
                </a:solidFill>
              </a:rPr>
              <a:t>All: And feast on gratitude.</a:t>
            </a:r>
            <a:r>
              <a:rPr lang="en-US" dirty="0" smtClean="0"/>
              <a:t/>
            </a:r>
            <a:br>
              <a:rPr lang="en-US" dirty="0" smtClean="0"/>
            </a:br>
            <a:r>
              <a:rPr lang="en-US" dirty="0" smtClean="0"/>
              <a:t>May we fast from fear</a:t>
            </a:r>
            <a:br>
              <a:rPr lang="en-US" dirty="0" smtClean="0"/>
            </a:br>
            <a:r>
              <a:rPr lang="en-US" b="1" dirty="0" smtClean="0">
                <a:solidFill>
                  <a:srgbClr val="FF0000"/>
                </a:solidFill>
              </a:rPr>
              <a:t>All: And feast on courage.</a:t>
            </a:r>
            <a:endParaRPr lang="en-US" b="1" dirty="0" smtClean="0">
              <a:solidFill>
                <a:srgbClr val="FF0000"/>
              </a:solidFill>
            </a:endParaRP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40"/>
            <a:ext cx="9829800" cy="4752528"/>
          </a:xfrm>
        </p:spPr>
        <p:txBody>
          <a:bodyPr>
            <a:normAutofit fontScale="90000"/>
          </a:bodyPr>
          <a:lstStyle/>
          <a:p>
            <a:r>
              <a:rPr lang="en-US" sz="2000" dirty="0" smtClean="0"/>
              <a:t>May we fast from self-absorption</a:t>
            </a:r>
            <a:br>
              <a:rPr lang="en-US" sz="2000" dirty="0" smtClean="0"/>
            </a:br>
            <a:r>
              <a:rPr lang="en-US" sz="2000" b="1" dirty="0" smtClean="0">
                <a:solidFill>
                  <a:srgbClr val="FF0000"/>
                </a:solidFill>
              </a:rPr>
              <a:t>All: And feast on compassion.</a:t>
            </a:r>
            <a:r>
              <a:rPr lang="en-US" sz="2000" dirty="0" smtClean="0"/>
              <a:t/>
            </a:r>
            <a:br>
              <a:rPr lang="en-US" sz="2000" dirty="0" smtClean="0"/>
            </a:br>
            <a:r>
              <a:rPr lang="en-US" sz="2000" dirty="0" smtClean="0"/>
              <a:t>May we fast from exploitation</a:t>
            </a:r>
            <a:br>
              <a:rPr lang="en-US" sz="2000" dirty="0" smtClean="0"/>
            </a:br>
            <a:r>
              <a:rPr lang="en-US" sz="2000" b="1" dirty="0" smtClean="0">
                <a:solidFill>
                  <a:srgbClr val="FF0000"/>
                </a:solidFill>
              </a:rPr>
              <a:t>All: And feast on justice.</a:t>
            </a:r>
            <a:br>
              <a:rPr lang="en-US" sz="2000" b="1" dirty="0" smtClean="0">
                <a:solidFill>
                  <a:srgbClr val="FF0000"/>
                </a:solidFill>
              </a:rPr>
            </a:br>
            <a:r>
              <a:rPr lang="en-US" sz="2000" dirty="0" smtClean="0"/>
              <a:t>May we fast from despair</a:t>
            </a:r>
            <a:br>
              <a:rPr lang="en-US" sz="2000" dirty="0" smtClean="0"/>
            </a:br>
            <a:r>
              <a:rPr lang="en-US" sz="2000" b="1" dirty="0" smtClean="0">
                <a:solidFill>
                  <a:srgbClr val="FF0000"/>
                </a:solidFill>
              </a:rPr>
              <a:t>All: And feast on hope.</a:t>
            </a:r>
            <a:r>
              <a:rPr lang="en-US" sz="2000" dirty="0" smtClean="0"/>
              <a:t/>
            </a:r>
            <a:br>
              <a:rPr lang="en-US" sz="2000" dirty="0" smtClean="0"/>
            </a:br>
            <a:r>
              <a:rPr lang="en-US" sz="2000" dirty="0" smtClean="0"/>
              <a:t>May we fast from antagonism</a:t>
            </a:r>
            <a:br>
              <a:rPr lang="en-US" sz="2000" dirty="0" smtClean="0"/>
            </a:br>
            <a:r>
              <a:rPr lang="en-US" sz="2000" b="1" dirty="0" smtClean="0">
                <a:solidFill>
                  <a:srgbClr val="FF0000"/>
                </a:solidFill>
              </a:rPr>
              <a:t>All: And feast on unity.</a:t>
            </a:r>
            <a:r>
              <a:rPr lang="en-US" sz="2000" dirty="0" smtClean="0"/>
              <a:t/>
            </a:r>
            <a:br>
              <a:rPr lang="en-US" sz="2000" dirty="0" smtClean="0"/>
            </a:br>
            <a:r>
              <a:rPr lang="en-US" sz="2000" dirty="0" smtClean="0"/>
              <a:t>May we fast from foolishness</a:t>
            </a:r>
            <a:br>
              <a:rPr lang="en-US" sz="2000" dirty="0" smtClean="0"/>
            </a:br>
            <a:r>
              <a:rPr lang="en-US" sz="2000" b="1" dirty="0" smtClean="0">
                <a:solidFill>
                  <a:srgbClr val="FF0000"/>
                </a:solidFill>
              </a:rPr>
              <a:t>All: And feast on wisdom.</a:t>
            </a:r>
            <a:r>
              <a:rPr lang="en-US" sz="2000" dirty="0" smtClean="0"/>
              <a:t/>
            </a:r>
            <a:br>
              <a:rPr lang="en-US" sz="2000" dirty="0" smtClean="0"/>
            </a:br>
            <a:r>
              <a:rPr lang="en-US" sz="2000" dirty="0" smtClean="0"/>
              <a:t>May we fast from weakness</a:t>
            </a:r>
            <a:br>
              <a:rPr lang="en-US" sz="2000" dirty="0" smtClean="0"/>
            </a:br>
            <a:r>
              <a:rPr lang="en-US" sz="2000" b="1" dirty="0" smtClean="0">
                <a:solidFill>
                  <a:srgbClr val="FF0000"/>
                </a:solidFill>
              </a:rPr>
              <a:t>All: And feast on perseverance.</a:t>
            </a:r>
            <a:r>
              <a:rPr lang="en-US" sz="2000" dirty="0" smtClean="0"/>
              <a:t/>
            </a:r>
            <a:br>
              <a:rPr lang="en-US" sz="2000" dirty="0" smtClean="0"/>
            </a:br>
            <a:r>
              <a:rPr lang="en-US" sz="2000" dirty="0" smtClean="0"/>
              <a:t>May we fast from distraction</a:t>
            </a:r>
            <a:br>
              <a:rPr lang="en-US" sz="2000" dirty="0" smtClean="0"/>
            </a:br>
            <a:r>
              <a:rPr lang="en-US" sz="2000" b="1" dirty="0" smtClean="0">
                <a:solidFill>
                  <a:srgbClr val="FF0000"/>
                </a:solidFill>
              </a:rPr>
              <a:t>All: And feast on reverence.</a:t>
            </a:r>
            <a:r>
              <a:rPr lang="en-US" sz="2000" dirty="0" smtClean="0"/>
              <a:t/>
            </a:r>
            <a:br>
              <a:rPr lang="en-US" sz="2000" dirty="0" smtClean="0"/>
            </a:br>
            <a:r>
              <a:rPr lang="en-US" sz="2000" dirty="0" smtClean="0"/>
              <a:t>May we fast from recklessness</a:t>
            </a:r>
            <a:br>
              <a:rPr lang="en-US" sz="2000" dirty="0" smtClean="0"/>
            </a:br>
            <a:r>
              <a:rPr lang="en-US" sz="2000" b="1" dirty="0" smtClean="0">
                <a:solidFill>
                  <a:srgbClr val="FF0000"/>
                </a:solidFill>
              </a:rPr>
              <a:t>All: And feast on responsibility.</a:t>
            </a:r>
            <a:r>
              <a:rPr lang="en-US" sz="2000" dirty="0" smtClean="0"/>
              <a:t/>
            </a:r>
            <a:br>
              <a:rPr lang="en-US" sz="2000" dirty="0" smtClean="0"/>
            </a:br>
            <a:r>
              <a:rPr lang="en-US" sz="2000" dirty="0" smtClean="0"/>
              <a:t>May we fast from deception</a:t>
            </a:r>
            <a:br>
              <a:rPr lang="en-US" sz="2000" dirty="0" smtClean="0"/>
            </a:br>
            <a:r>
              <a:rPr lang="en-US" sz="2000" b="1" dirty="0" smtClean="0">
                <a:solidFill>
                  <a:srgbClr val="FF0000"/>
                </a:solidFill>
              </a:rPr>
              <a:t>All: And feast on honesty. </a:t>
            </a:r>
            <a:endParaRPr lang="en-US" sz="2000" b="1" dirty="0">
              <a:solidFill>
                <a:srgbClr val="FF0000"/>
              </a:solidFill>
            </a:endParaRPr>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7488" y="980728"/>
            <a:ext cx="7488832" cy="2677656"/>
          </a:xfrm>
          <a:prstGeom prst="rect">
            <a:avLst/>
          </a:prstGeom>
          <a:noFill/>
        </p:spPr>
        <p:txBody>
          <a:bodyPr wrap="square" rtlCol="0">
            <a:spAutoFit/>
          </a:bodyPr>
          <a:lstStyle/>
          <a:p>
            <a:r>
              <a:rPr lang="en-CA" sz="2400" dirty="0" smtClean="0"/>
              <a:t>Loving God,</a:t>
            </a:r>
          </a:p>
          <a:p>
            <a:r>
              <a:rPr lang="en-CA" sz="2400" dirty="0" smtClean="0"/>
              <a:t>may our Lent be a holy preparation.</a:t>
            </a:r>
          </a:p>
          <a:p>
            <a:r>
              <a:rPr lang="en-CA" sz="2400" dirty="0" smtClean="0"/>
              <a:t>May our preparation be blessed</a:t>
            </a:r>
          </a:p>
          <a:p>
            <a:r>
              <a:rPr lang="en-CA" sz="2400" dirty="0" smtClean="0"/>
              <a:t>and never finished</a:t>
            </a:r>
          </a:p>
          <a:p>
            <a:r>
              <a:rPr lang="en-CA" sz="2400" dirty="0" smtClean="0"/>
              <a:t>until we rest completely in you.</a:t>
            </a:r>
          </a:p>
          <a:p>
            <a:endParaRPr lang="en-CA" sz="2400" dirty="0"/>
          </a:p>
          <a:p>
            <a:r>
              <a:rPr lang="en-CA" sz="2400" b="1" dirty="0" smtClean="0">
                <a:solidFill>
                  <a:srgbClr val="0070C0"/>
                </a:solidFill>
              </a:rPr>
              <a:t>Amen. </a:t>
            </a:r>
            <a:endParaRPr lang="en-CA" sz="2400" b="1" dirty="0">
              <a:solidFill>
                <a:srgbClr val="0070C0"/>
              </a:solidFill>
            </a:endParaRP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90F71"/>
                </a:solidFill>
              </a:rPr>
              <a:t>Reflection:</a:t>
            </a:r>
            <a:endParaRPr lang="en-US" b="1" dirty="0">
              <a:solidFill>
                <a:srgbClr val="290F71"/>
              </a:solidFill>
            </a:endParaRPr>
          </a:p>
        </p:txBody>
      </p:sp>
      <p:sp>
        <p:nvSpPr>
          <p:cNvPr id="3" name="Content Placeholder 2"/>
          <p:cNvSpPr>
            <a:spLocks noGrp="1"/>
          </p:cNvSpPr>
          <p:nvPr>
            <p:ph idx="1"/>
          </p:nvPr>
        </p:nvSpPr>
        <p:spPr/>
        <p:txBody>
          <a:bodyPr>
            <a:normAutofit/>
          </a:bodyPr>
          <a:lstStyle/>
          <a:p>
            <a:pPr marL="0" indent="0">
              <a:buNone/>
            </a:pPr>
            <a:r>
              <a:rPr lang="en-US" sz="1800" dirty="0" smtClean="0"/>
              <a:t>I follow her example and sweep</a:t>
            </a:r>
            <a:br>
              <a:rPr lang="en-US" sz="1800" dirty="0" smtClean="0"/>
            </a:br>
            <a:r>
              <a:rPr lang="en-US" sz="1800" dirty="0" smtClean="0"/>
              <a:t>the paths of my life, although</a:t>
            </a:r>
            <a:br>
              <a:rPr lang="en-US" sz="1800" dirty="0" smtClean="0"/>
            </a:br>
            <a:r>
              <a:rPr lang="en-US" sz="1800" dirty="0" smtClean="0"/>
              <a:t>I know that this path leads to </a:t>
            </a:r>
            <a:br>
              <a:rPr lang="en-US" sz="1800" dirty="0" smtClean="0"/>
            </a:br>
            <a:r>
              <a:rPr lang="en-US" sz="1800" dirty="0" smtClean="0"/>
              <a:t>Gethsemane and beyond.  </a:t>
            </a:r>
            <a:br>
              <a:rPr lang="en-US" sz="1800" dirty="0" smtClean="0"/>
            </a:br>
            <a:r>
              <a:rPr lang="en-US" sz="1800" dirty="0" smtClean="0"/>
              <a:t>Because I know that this path </a:t>
            </a:r>
            <a:br>
              <a:rPr lang="en-US" sz="1800" dirty="0" smtClean="0"/>
            </a:br>
            <a:r>
              <a:rPr lang="en-US" sz="1800" dirty="0" smtClean="0"/>
              <a:t>leads to Gethsemane and beyond.</a:t>
            </a:r>
            <a:br>
              <a:rPr lang="en-US" sz="1800" dirty="0" smtClean="0"/>
            </a:br>
            <a:endParaRPr lang="en-US" sz="1800" dirty="0"/>
          </a:p>
        </p:txBody>
      </p:sp>
      <p:sp>
        <p:nvSpPr>
          <p:cNvPr id="4" name="Text Placeholder 3"/>
          <p:cNvSpPr>
            <a:spLocks noGrp="1"/>
          </p:cNvSpPr>
          <p:nvPr>
            <p:ph type="body" sz="half" idx="2"/>
          </p:nvPr>
        </p:nvSpPr>
        <p:spPr/>
        <p:txBody>
          <a:bodyPr/>
          <a:lstStyle/>
          <a:p>
            <a:r>
              <a:rPr lang="en-US" dirty="0" smtClean="0"/>
              <a:t>High above the desert, the wind chases sand into clouds.  From this rock I can see the chocking dust swirl, and then settle on the path, obstructing the way.</a:t>
            </a:r>
          </a:p>
          <a:p>
            <a:r>
              <a:rPr lang="en-US" dirty="0" smtClean="0"/>
              <a:t>Along the route comes an old woman with a broom.  On this desert morning she sweeps the pathway clear so her children can find their way home.</a:t>
            </a:r>
            <a:endParaRPr lang="en-US" dirty="0"/>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290F71"/>
                </a:solidFill>
              </a:rPr>
              <a:t>Distribution of the Ashes</a:t>
            </a:r>
            <a:endParaRPr lang="en-CA" b="1" dirty="0">
              <a:solidFill>
                <a:srgbClr val="290F71"/>
              </a:solidFill>
            </a:endParaRPr>
          </a:p>
        </p:txBody>
      </p:sp>
      <p:sp>
        <p:nvSpPr>
          <p:cNvPr id="4" name="Text Placeholder 3"/>
          <p:cNvSpPr>
            <a:spLocks noGrp="1"/>
          </p:cNvSpPr>
          <p:nvPr>
            <p:ph type="body" sz="half" idx="2"/>
          </p:nvPr>
        </p:nvSpPr>
        <p:spPr>
          <a:xfrm>
            <a:off x="1523998" y="1828800"/>
            <a:ext cx="8820473" cy="3476625"/>
          </a:xfrm>
        </p:spPr>
        <p:txBody>
          <a:bodyPr>
            <a:normAutofit/>
          </a:bodyPr>
          <a:lstStyle/>
          <a:p>
            <a:pPr algn="ctr"/>
            <a:r>
              <a:rPr lang="en-CA" sz="4000" b="1" dirty="0" smtClean="0">
                <a:solidFill>
                  <a:srgbClr val="0070C0"/>
                </a:solidFill>
              </a:rPr>
              <a:t>“Remember that your are dust and to dust you will return.”</a:t>
            </a:r>
            <a:endParaRPr lang="en-CA" sz="4000" b="1" dirty="0">
              <a:solidFill>
                <a:srgbClr val="0070C0"/>
              </a:solidFill>
            </a:endParaRPr>
          </a:p>
        </p:txBody>
      </p:sp>
    </p:spTree>
    <p:extLst>
      <p:ext uri="{BB962C8B-B14F-4D97-AF65-F5344CB8AC3E}">
        <p14:creationId xmlns:p14="http://schemas.microsoft.com/office/powerpoint/2010/main" val="374018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261F1CA492724FB0E69BEC81322B4D" ma:contentTypeVersion="1" ma:contentTypeDescription="Create a new document." ma:contentTypeScope="" ma:versionID="b5f87384fe3437428934c8e7fcd1eb8e">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B8AC85-74BF-42F6-A556-EFF9884ECF8F}"/>
</file>

<file path=customXml/itemProps2.xml><?xml version="1.0" encoding="utf-8"?>
<ds:datastoreItem xmlns:ds="http://schemas.openxmlformats.org/officeDocument/2006/customXml" ds:itemID="{1DA15C6C-6BB6-4DB6-B7D6-7F14EAB2CC5C}"/>
</file>

<file path=customXml/itemProps3.xml><?xml version="1.0" encoding="utf-8"?>
<ds:datastoreItem xmlns:ds="http://schemas.openxmlformats.org/officeDocument/2006/customXml" ds:itemID="{9EDF6667-B669-49A4-BBE6-2132BA71C0C7}"/>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41</TotalTime>
  <Words>226</Words>
  <Application>Microsoft Office PowerPoint</Application>
  <PresentationFormat>Widescreen</PresentationFormat>
  <Paragraphs>31</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Children Friends 16x9</vt:lpstr>
      <vt:lpstr>Lead Us into the Desert </vt:lpstr>
      <vt:lpstr>Quiet Reflection:</vt:lpstr>
      <vt:lpstr>Opening Prayer: We begin with a sign of our Faith.</vt:lpstr>
      <vt:lpstr>Scripture: Mark 1: 12-15 The Baptism and Temptation of Jesus  Not long afterward Jesus came from Nazareth in the province of Galilee, and was baptized by John in the Jordan.  As soon as Jesus came up out of the water he saw heaven opening and the Spirit coming down on him like a dove.  And a voice came from heaven, “You are my own dear Son.  I am pleased with you.   At once the Spirit made him go into the desert, where he stayed forty days, being tempted by Satan.  Wild animals were there also, but angles came and helped him.   The Word of the Lord,  All: Thanks Be To God.  </vt:lpstr>
      <vt:lpstr>Litany: Our Lenten Journey </vt:lpstr>
      <vt:lpstr>May we fast from self-absorption All: And feast on compassion. May we fast from exploitation All: And feast on justice. May we fast from despair All: And feast on hope. May we fast from antagonism All: And feast on unity. May we fast from foolishness All: And feast on wisdom. May we fast from weakness All: And feast on perseverance. May we fast from distraction All: And feast on reverence. May we fast from recklessness All: And feast on responsibility. May we fast from deception All: And feast on honesty. </vt:lpstr>
      <vt:lpstr>PowerPoint Presentation</vt:lpstr>
      <vt:lpstr>Reflection:</vt:lpstr>
      <vt:lpstr>Distribution of the Ashes</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Us into the Desert </dc:title>
  <dc:creator>Darcey French</dc:creator>
  <cp:keywords/>
  <cp:lastModifiedBy>Darcey French</cp:lastModifiedBy>
  <cp:revision>8</cp:revision>
  <dcterms:created xsi:type="dcterms:W3CDTF">2019-03-06T11:45:38Z</dcterms:created>
  <dcterms:modified xsi:type="dcterms:W3CDTF">2019-03-06T12:27:20Z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0x010100FA261F1CA492724FB0E69BEC81322B4D</vt:lpwstr>
  </property>
</Properties>
</file>